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0" r:id="rId3"/>
  </p:sldMasterIdLst>
  <p:notesMasterIdLst>
    <p:notesMasterId r:id="rId71"/>
  </p:notesMasterIdLst>
  <p:sldIdLst>
    <p:sldId id="257" r:id="rId4"/>
    <p:sldId id="258" r:id="rId5"/>
    <p:sldId id="259" r:id="rId6"/>
    <p:sldId id="306" r:id="rId7"/>
    <p:sldId id="307" r:id="rId8"/>
    <p:sldId id="364" r:id="rId9"/>
    <p:sldId id="365" r:id="rId10"/>
    <p:sldId id="366" r:id="rId11"/>
    <p:sldId id="367" r:id="rId12"/>
    <p:sldId id="368" r:id="rId13"/>
    <p:sldId id="267" r:id="rId14"/>
    <p:sldId id="308" r:id="rId15"/>
    <p:sldId id="309" r:id="rId16"/>
    <p:sldId id="322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3" r:id="rId30"/>
    <p:sldId id="324" r:id="rId31"/>
    <p:sldId id="325" r:id="rId32"/>
    <p:sldId id="326" r:id="rId33"/>
    <p:sldId id="327" r:id="rId34"/>
    <p:sldId id="328" r:id="rId35"/>
    <p:sldId id="330" r:id="rId36"/>
    <p:sldId id="331" r:id="rId37"/>
    <p:sldId id="332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8" r:id="rId49"/>
    <p:sldId id="349" r:id="rId50"/>
    <p:sldId id="344" r:id="rId51"/>
    <p:sldId id="345" r:id="rId52"/>
    <p:sldId id="346" r:id="rId53"/>
    <p:sldId id="347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9" r:id="rId63"/>
    <p:sldId id="360" r:id="rId64"/>
    <p:sldId id="358" r:id="rId65"/>
    <p:sldId id="361" r:id="rId66"/>
    <p:sldId id="362" r:id="rId67"/>
    <p:sldId id="363" r:id="rId68"/>
    <p:sldId id="279" r:id="rId69"/>
    <p:sldId id="29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10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282" y="-25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F32F2-309D-4980-A30A-C8CCDB762E78}" type="doc">
      <dgm:prSet loTypeId="urn:microsoft.com/office/officeart/2005/8/layout/radial2" loCatId="relationship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6E2CC00-1A66-4FED-8737-CA9F7AC0CD2B}">
      <dgm:prSet phldrT="[Text]" custT="1"/>
      <dgm:spPr/>
      <dgm:t>
        <a:bodyPr/>
        <a:lstStyle/>
        <a:p>
          <a:r>
            <a:rPr lang="en-US" sz="1200" b="1" dirty="0" smtClean="0"/>
            <a:t>User dashboard</a:t>
          </a:r>
          <a:endParaRPr lang="en-US" sz="1200" b="1" dirty="0"/>
        </a:p>
      </dgm:t>
    </dgm:pt>
    <dgm:pt modelId="{C1280307-9947-4283-85EC-0E069D05A4F3}" type="parTrans" cxnId="{FC3E9672-D5E7-4280-B865-947C54EE84DD}">
      <dgm:prSet/>
      <dgm:spPr/>
      <dgm:t>
        <a:bodyPr/>
        <a:lstStyle/>
        <a:p>
          <a:endParaRPr lang="en-US"/>
        </a:p>
      </dgm:t>
    </dgm:pt>
    <dgm:pt modelId="{885379E3-DB52-4753-977E-16245FAE7E7C}" type="sibTrans" cxnId="{FC3E9672-D5E7-4280-B865-947C54EE84DD}">
      <dgm:prSet/>
      <dgm:spPr/>
      <dgm:t>
        <a:bodyPr/>
        <a:lstStyle/>
        <a:p>
          <a:endParaRPr lang="en-US"/>
        </a:p>
      </dgm:t>
    </dgm:pt>
    <dgm:pt modelId="{368F9B08-D322-492E-ADBE-020221FDB94A}">
      <dgm:prSet phldrT="[Text]"/>
      <dgm:spPr/>
      <dgm:t>
        <a:bodyPr/>
        <a:lstStyle/>
        <a:p>
          <a:r>
            <a:rPr lang="en-US" b="1" smtClean="0"/>
            <a:t>Discount</a:t>
          </a:r>
          <a:endParaRPr lang="en-US" b="1" dirty="0"/>
        </a:p>
      </dgm:t>
    </dgm:pt>
    <dgm:pt modelId="{AC3B1821-2F40-495A-BCFB-9A1888650E0B}" type="parTrans" cxnId="{C88F9301-EEA6-4C99-8F43-875532E8F443}">
      <dgm:prSet/>
      <dgm:spPr/>
      <dgm:t>
        <a:bodyPr/>
        <a:lstStyle/>
        <a:p>
          <a:endParaRPr lang="en-US"/>
        </a:p>
      </dgm:t>
    </dgm:pt>
    <dgm:pt modelId="{7454BE11-D07D-47F5-B077-59787E925DE1}" type="sibTrans" cxnId="{C88F9301-EEA6-4C99-8F43-875532E8F443}">
      <dgm:prSet/>
      <dgm:spPr/>
      <dgm:t>
        <a:bodyPr/>
        <a:lstStyle/>
        <a:p>
          <a:endParaRPr lang="en-US"/>
        </a:p>
      </dgm:t>
    </dgm:pt>
    <dgm:pt modelId="{B1702B36-C49B-466C-BAAE-F5BE369BAA98}">
      <dgm:prSet/>
      <dgm:spPr/>
      <dgm:t>
        <a:bodyPr/>
        <a:lstStyle/>
        <a:p>
          <a:endParaRPr lang="en-US"/>
        </a:p>
      </dgm:t>
    </dgm:pt>
    <dgm:pt modelId="{A69656C0-9FF0-4A52-BC4B-E49DF753A09F}" type="parTrans" cxnId="{CAEB6EC4-8E54-4E91-8592-5D749181D28C}">
      <dgm:prSet/>
      <dgm:spPr/>
      <dgm:t>
        <a:bodyPr/>
        <a:lstStyle/>
        <a:p>
          <a:endParaRPr lang="en-US"/>
        </a:p>
      </dgm:t>
    </dgm:pt>
    <dgm:pt modelId="{B549CA1D-CC78-47B6-A245-61B15EBE6B63}" type="sibTrans" cxnId="{CAEB6EC4-8E54-4E91-8592-5D749181D28C}">
      <dgm:prSet/>
      <dgm:spPr/>
      <dgm:t>
        <a:bodyPr/>
        <a:lstStyle/>
        <a:p>
          <a:endParaRPr lang="en-US"/>
        </a:p>
      </dgm:t>
    </dgm:pt>
    <dgm:pt modelId="{DDF17F4A-0382-422B-9F7B-9B7FC474EFED}">
      <dgm:prSet/>
      <dgm:spPr/>
      <dgm:t>
        <a:bodyPr/>
        <a:lstStyle/>
        <a:p>
          <a:r>
            <a:rPr lang="en-US" b="1" smtClean="0"/>
            <a:t>wishlist</a:t>
          </a:r>
          <a:endParaRPr lang="en-US" b="1" dirty="0"/>
        </a:p>
      </dgm:t>
    </dgm:pt>
    <dgm:pt modelId="{A353FBC9-FF71-41D0-98DA-CA45E74625B4}" type="parTrans" cxnId="{74AFAA08-9239-48D9-B4D7-DABB7E455B78}">
      <dgm:prSet/>
      <dgm:spPr/>
      <dgm:t>
        <a:bodyPr/>
        <a:lstStyle/>
        <a:p>
          <a:endParaRPr lang="en-US"/>
        </a:p>
      </dgm:t>
    </dgm:pt>
    <dgm:pt modelId="{0F77358C-5CB5-4193-9147-5767CA11C997}" type="sibTrans" cxnId="{74AFAA08-9239-48D9-B4D7-DABB7E455B78}">
      <dgm:prSet/>
      <dgm:spPr/>
      <dgm:t>
        <a:bodyPr/>
        <a:lstStyle/>
        <a:p>
          <a:endParaRPr lang="en-US"/>
        </a:p>
      </dgm:t>
    </dgm:pt>
    <dgm:pt modelId="{40E89F5C-5B26-493C-B026-E9671B051AAA}">
      <dgm:prSet/>
      <dgm:spPr/>
      <dgm:t>
        <a:bodyPr/>
        <a:lstStyle/>
        <a:p>
          <a:r>
            <a:rPr lang="en-US" b="1" smtClean="0"/>
            <a:t>Cart</a:t>
          </a:r>
          <a:endParaRPr lang="en-US" b="1" dirty="0"/>
        </a:p>
      </dgm:t>
    </dgm:pt>
    <dgm:pt modelId="{A65F6AC8-C0A8-4000-8392-4DE8DDCF6B83}" type="parTrans" cxnId="{A50486C8-27AD-4856-9CA5-D9DF8A5F366B}">
      <dgm:prSet/>
      <dgm:spPr/>
      <dgm:t>
        <a:bodyPr/>
        <a:lstStyle/>
        <a:p>
          <a:endParaRPr lang="en-US"/>
        </a:p>
      </dgm:t>
    </dgm:pt>
    <dgm:pt modelId="{F383DDC1-578A-4C8C-AA81-ED52FD410AE9}" type="sibTrans" cxnId="{A50486C8-27AD-4856-9CA5-D9DF8A5F366B}">
      <dgm:prSet/>
      <dgm:spPr/>
      <dgm:t>
        <a:bodyPr/>
        <a:lstStyle/>
        <a:p>
          <a:endParaRPr lang="en-US"/>
        </a:p>
      </dgm:t>
    </dgm:pt>
    <dgm:pt modelId="{62E01992-322A-4007-A9FF-DD559B006D30}">
      <dgm:prSet/>
      <dgm:spPr/>
      <dgm:t>
        <a:bodyPr/>
        <a:lstStyle/>
        <a:p>
          <a:endParaRPr lang="en-US"/>
        </a:p>
      </dgm:t>
    </dgm:pt>
    <dgm:pt modelId="{0A8A6003-23B8-461B-B01D-64ECCE781988}" type="parTrans" cxnId="{F285A717-4995-45ED-A126-813EF04F8B4D}">
      <dgm:prSet/>
      <dgm:spPr/>
      <dgm:t>
        <a:bodyPr/>
        <a:lstStyle/>
        <a:p>
          <a:endParaRPr lang="en-US"/>
        </a:p>
      </dgm:t>
    </dgm:pt>
    <dgm:pt modelId="{1B700520-D144-4F5E-AEBC-5D9B82F1A6D0}" type="sibTrans" cxnId="{F285A717-4995-45ED-A126-813EF04F8B4D}">
      <dgm:prSet/>
      <dgm:spPr/>
      <dgm:t>
        <a:bodyPr/>
        <a:lstStyle/>
        <a:p>
          <a:endParaRPr lang="en-US"/>
        </a:p>
      </dgm:t>
    </dgm:pt>
    <dgm:pt modelId="{4EC47321-CEA4-4B4F-BA24-03EEE99C04E8}">
      <dgm:prSet/>
      <dgm:spPr/>
      <dgm:t>
        <a:bodyPr/>
        <a:lstStyle/>
        <a:p>
          <a:r>
            <a:rPr lang="en-US" b="1" smtClean="0"/>
            <a:t>checkout</a:t>
          </a:r>
          <a:endParaRPr lang="en-US" b="1" dirty="0"/>
        </a:p>
      </dgm:t>
    </dgm:pt>
    <dgm:pt modelId="{7A6A9919-1DD8-421A-B74C-CA5B6F9D3954}" type="parTrans" cxnId="{60F206FB-A11D-469A-849C-542AAAF16EB7}">
      <dgm:prSet/>
      <dgm:spPr/>
      <dgm:t>
        <a:bodyPr/>
        <a:lstStyle/>
        <a:p>
          <a:endParaRPr lang="en-US"/>
        </a:p>
      </dgm:t>
    </dgm:pt>
    <dgm:pt modelId="{77BEB8C4-C3D7-4BF7-9B28-A40CF9D6C773}" type="sibTrans" cxnId="{60F206FB-A11D-469A-849C-542AAAF16EB7}">
      <dgm:prSet/>
      <dgm:spPr/>
      <dgm:t>
        <a:bodyPr/>
        <a:lstStyle/>
        <a:p>
          <a:endParaRPr lang="en-US"/>
        </a:p>
      </dgm:t>
    </dgm:pt>
    <dgm:pt modelId="{27810978-0E17-4EDB-96AD-DB4EC95BFC9C}" type="pres">
      <dgm:prSet presAssocID="{E0DF32F2-309D-4980-A30A-C8CCDB762E7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D2ACF81-B65D-4017-BF0E-C97B04DC4963}" type="pres">
      <dgm:prSet presAssocID="{E0DF32F2-309D-4980-A30A-C8CCDB762E78}" presName="cycle" presStyleCnt="0"/>
      <dgm:spPr/>
    </dgm:pt>
    <dgm:pt modelId="{18CA71C3-D3AE-4B0C-9D49-B138A9BC23F0}" type="pres">
      <dgm:prSet presAssocID="{E0DF32F2-309D-4980-A30A-C8CCDB762E78}" presName="centerShape" presStyleCnt="0"/>
      <dgm:spPr/>
    </dgm:pt>
    <dgm:pt modelId="{4B7819FE-F11C-4576-BCC7-BAE5DB85C13A}" type="pres">
      <dgm:prSet presAssocID="{E0DF32F2-309D-4980-A30A-C8CCDB762E78}" presName="connSite" presStyleLbl="node1" presStyleIdx="0" presStyleCnt="6"/>
      <dgm:spPr/>
    </dgm:pt>
    <dgm:pt modelId="{2F050ACB-F249-413E-8E25-0984B128540B}" type="pres">
      <dgm:prSet presAssocID="{E0DF32F2-309D-4980-A30A-C8CCDB762E78}" presName="visible" presStyleLbl="node1" presStyleIdx="0" presStyleCnt="6" custScaleY="133433" custLinFactNeighborX="-9138" custLinFactNeighborY="166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738A964-A182-4F4A-ADDD-130302371EA3}" type="pres">
      <dgm:prSet presAssocID="{C1280307-9947-4283-85EC-0E069D05A4F3}" presName="Name25" presStyleLbl="parChTrans1D1" presStyleIdx="0" presStyleCnt="5"/>
      <dgm:spPr/>
    </dgm:pt>
    <dgm:pt modelId="{5B5C900E-05AA-4165-94AF-CC6CE00FC3A4}" type="pres">
      <dgm:prSet presAssocID="{D6E2CC00-1A66-4FED-8737-CA9F7AC0CD2B}" presName="node" presStyleCnt="0"/>
      <dgm:spPr/>
    </dgm:pt>
    <dgm:pt modelId="{799E0853-F8A4-4863-B836-A885B2891FC3}" type="pres">
      <dgm:prSet presAssocID="{D6E2CC00-1A66-4FED-8737-CA9F7AC0CD2B}" presName="parentNode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65417-08BF-47A3-BA6A-87E1E5E4DCF6}" type="pres">
      <dgm:prSet presAssocID="{D6E2CC00-1A66-4FED-8737-CA9F7AC0CD2B}" presName="child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62CD7A-56DB-427E-A5A8-B0292C60B8A8}" type="pres">
      <dgm:prSet presAssocID="{A353FBC9-FF71-41D0-98DA-CA45E74625B4}" presName="Name25" presStyleLbl="parChTrans1D1" presStyleIdx="1" presStyleCnt="5"/>
      <dgm:spPr/>
    </dgm:pt>
    <dgm:pt modelId="{E87E1C94-A6DF-4576-9170-8FE5F9C264FC}" type="pres">
      <dgm:prSet presAssocID="{DDF17F4A-0382-422B-9F7B-9B7FC474EFED}" presName="node" presStyleCnt="0"/>
      <dgm:spPr/>
    </dgm:pt>
    <dgm:pt modelId="{0F89F234-7CCB-42EC-AABF-9AE7BCA52966}" type="pres">
      <dgm:prSet presAssocID="{DDF17F4A-0382-422B-9F7B-9B7FC474EFED}" presName="parentNode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1AF8D-CB8A-473D-A456-19AE24DF3303}" type="pres">
      <dgm:prSet presAssocID="{DDF17F4A-0382-422B-9F7B-9B7FC474EFED}" presName="childNode" presStyleLbl="revTx" presStyleIdx="0" presStyleCnt="2">
        <dgm:presLayoutVars>
          <dgm:bulletEnabled val="1"/>
        </dgm:presLayoutVars>
      </dgm:prSet>
      <dgm:spPr/>
    </dgm:pt>
    <dgm:pt modelId="{32183CCF-9AA3-4F59-9799-64C79F89227C}" type="pres">
      <dgm:prSet presAssocID="{A65F6AC8-C0A8-4000-8392-4DE8DDCF6B83}" presName="Name25" presStyleLbl="parChTrans1D1" presStyleIdx="2" presStyleCnt="5"/>
      <dgm:spPr/>
    </dgm:pt>
    <dgm:pt modelId="{F5477D2B-1D3E-4257-B240-5DBF8678A2DE}" type="pres">
      <dgm:prSet presAssocID="{40E89F5C-5B26-493C-B026-E9671B051AAA}" presName="node" presStyleCnt="0"/>
      <dgm:spPr/>
    </dgm:pt>
    <dgm:pt modelId="{AC1CA0A3-1D49-45F0-8D4F-20AC55DE6531}" type="pres">
      <dgm:prSet presAssocID="{40E89F5C-5B26-493C-B026-E9671B051AAA}" presName="parentNode" presStyleLbl="node1" presStyleIdx="3" presStyleCnt="6" custLinFactNeighborX="-5453" custLinFactNeighborY="818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05E586-7AE1-4AA3-BE17-ED77852AD653}" type="pres">
      <dgm:prSet presAssocID="{40E89F5C-5B26-493C-B026-E9671B051AAA}" presName="childNode" presStyleLbl="revTx" presStyleIdx="0" presStyleCnt="2">
        <dgm:presLayoutVars>
          <dgm:bulletEnabled val="1"/>
        </dgm:presLayoutVars>
      </dgm:prSet>
      <dgm:spPr/>
    </dgm:pt>
    <dgm:pt modelId="{6307D845-8F9F-44DA-A942-154D854C10DA}" type="pres">
      <dgm:prSet presAssocID="{7A6A9919-1DD8-421A-B74C-CA5B6F9D3954}" presName="Name25" presStyleLbl="parChTrans1D1" presStyleIdx="3" presStyleCnt="5"/>
      <dgm:spPr/>
    </dgm:pt>
    <dgm:pt modelId="{686903C5-7025-4CD7-B689-5BB5C2B8A95F}" type="pres">
      <dgm:prSet presAssocID="{4EC47321-CEA4-4B4F-BA24-03EEE99C04E8}" presName="node" presStyleCnt="0"/>
      <dgm:spPr/>
    </dgm:pt>
    <dgm:pt modelId="{0B4DA69F-E13F-4AE4-870A-44CA4D0E4EA5}" type="pres">
      <dgm:prSet presAssocID="{4EC47321-CEA4-4B4F-BA24-03EEE99C04E8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8B97BB62-5DB2-4497-A383-055D89CD2088}" type="pres">
      <dgm:prSet presAssocID="{4EC47321-CEA4-4B4F-BA24-03EEE99C04E8}" presName="childNode" presStyleLbl="revTx" presStyleIdx="0" presStyleCnt="2">
        <dgm:presLayoutVars>
          <dgm:bulletEnabled val="1"/>
        </dgm:presLayoutVars>
      </dgm:prSet>
      <dgm:spPr/>
    </dgm:pt>
    <dgm:pt modelId="{5521744E-08D9-4005-94A9-77A12111A014}" type="pres">
      <dgm:prSet presAssocID="{AC3B1821-2F40-495A-BCFB-9A1888650E0B}" presName="Name25" presStyleLbl="parChTrans1D1" presStyleIdx="4" presStyleCnt="5"/>
      <dgm:spPr/>
    </dgm:pt>
    <dgm:pt modelId="{0AD39DCF-7D25-48D0-9CB1-BBFAE6E46A14}" type="pres">
      <dgm:prSet presAssocID="{368F9B08-D322-492E-ADBE-020221FDB94A}" presName="node" presStyleCnt="0"/>
      <dgm:spPr/>
    </dgm:pt>
    <dgm:pt modelId="{DA7674A4-CC06-4342-AD6B-6039834C138E}" type="pres">
      <dgm:prSet presAssocID="{368F9B08-D322-492E-ADBE-020221FDB94A}" presName="parentNode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646C4-0845-43DD-BB69-7E9E55BFA538}" type="pres">
      <dgm:prSet presAssocID="{368F9B08-D322-492E-ADBE-020221FDB94A}" presName="child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2E071E-3278-4B48-B63B-3BE9454F9D01}" type="presOf" srcId="{40E89F5C-5B26-493C-B026-E9671B051AAA}" destId="{AC1CA0A3-1D49-45F0-8D4F-20AC55DE6531}" srcOrd="0" destOrd="0" presId="urn:microsoft.com/office/officeart/2005/8/layout/radial2"/>
    <dgm:cxn modelId="{E8274D57-5CEA-4046-B717-A3B92A1F2B9E}" type="presOf" srcId="{4EC47321-CEA4-4B4F-BA24-03EEE99C04E8}" destId="{0B4DA69F-E13F-4AE4-870A-44CA4D0E4EA5}" srcOrd="0" destOrd="0" presId="urn:microsoft.com/office/officeart/2005/8/layout/radial2"/>
    <dgm:cxn modelId="{74AFAA08-9239-48D9-B4D7-DABB7E455B78}" srcId="{E0DF32F2-309D-4980-A30A-C8CCDB762E78}" destId="{DDF17F4A-0382-422B-9F7B-9B7FC474EFED}" srcOrd="1" destOrd="0" parTransId="{A353FBC9-FF71-41D0-98DA-CA45E74625B4}" sibTransId="{0F77358C-5CB5-4193-9147-5767CA11C997}"/>
    <dgm:cxn modelId="{B57C5792-9BF5-4FF9-9022-9404513C0D68}" type="presOf" srcId="{368F9B08-D322-492E-ADBE-020221FDB94A}" destId="{DA7674A4-CC06-4342-AD6B-6039834C138E}" srcOrd="0" destOrd="0" presId="urn:microsoft.com/office/officeart/2005/8/layout/radial2"/>
    <dgm:cxn modelId="{D60ABC0F-0F52-4A6D-B911-F4B4B1B454AD}" type="presOf" srcId="{B1702B36-C49B-466C-BAAE-F5BE369BAA98}" destId="{F67646C4-0845-43DD-BB69-7E9E55BFA538}" srcOrd="0" destOrd="0" presId="urn:microsoft.com/office/officeart/2005/8/layout/radial2"/>
    <dgm:cxn modelId="{6367D284-52A7-486B-9F8B-A4946CEBE276}" type="presOf" srcId="{D6E2CC00-1A66-4FED-8737-CA9F7AC0CD2B}" destId="{799E0853-F8A4-4863-B836-A885B2891FC3}" srcOrd="0" destOrd="0" presId="urn:microsoft.com/office/officeart/2005/8/layout/radial2"/>
    <dgm:cxn modelId="{F285A717-4995-45ED-A126-813EF04F8B4D}" srcId="{40E89F5C-5B26-493C-B026-E9671B051AAA}" destId="{62E01992-322A-4007-A9FF-DD559B006D30}" srcOrd="0" destOrd="0" parTransId="{0A8A6003-23B8-461B-B01D-64ECCE781988}" sibTransId="{1B700520-D144-4F5E-AEBC-5D9B82F1A6D0}"/>
    <dgm:cxn modelId="{559A888F-6CC3-440B-AE87-90F4A0B19BB0}" type="presOf" srcId="{DDF17F4A-0382-422B-9F7B-9B7FC474EFED}" destId="{0F89F234-7CCB-42EC-AABF-9AE7BCA52966}" srcOrd="0" destOrd="0" presId="urn:microsoft.com/office/officeart/2005/8/layout/radial2"/>
    <dgm:cxn modelId="{915F8285-884C-49BB-8C5F-029CD5427ECC}" type="presOf" srcId="{A65F6AC8-C0A8-4000-8392-4DE8DDCF6B83}" destId="{32183CCF-9AA3-4F59-9799-64C79F89227C}" srcOrd="0" destOrd="0" presId="urn:microsoft.com/office/officeart/2005/8/layout/radial2"/>
    <dgm:cxn modelId="{74A98D2A-6482-4624-8C1D-0B66BDD2712A}" type="presOf" srcId="{AC3B1821-2F40-495A-BCFB-9A1888650E0B}" destId="{5521744E-08D9-4005-94A9-77A12111A014}" srcOrd="0" destOrd="0" presId="urn:microsoft.com/office/officeart/2005/8/layout/radial2"/>
    <dgm:cxn modelId="{E383E2B3-E9F6-42D0-9A7E-0AA7E63282D1}" type="presOf" srcId="{62E01992-322A-4007-A9FF-DD559B006D30}" destId="{9B05E586-7AE1-4AA3-BE17-ED77852AD653}" srcOrd="0" destOrd="0" presId="urn:microsoft.com/office/officeart/2005/8/layout/radial2"/>
    <dgm:cxn modelId="{E2801B89-EABD-4312-AB8A-5A824EB169EA}" type="presOf" srcId="{7A6A9919-1DD8-421A-B74C-CA5B6F9D3954}" destId="{6307D845-8F9F-44DA-A942-154D854C10DA}" srcOrd="0" destOrd="0" presId="urn:microsoft.com/office/officeart/2005/8/layout/radial2"/>
    <dgm:cxn modelId="{7E737DCE-4554-4EA5-BB4A-4CA2988C4690}" type="presOf" srcId="{E0DF32F2-309D-4980-A30A-C8CCDB762E78}" destId="{27810978-0E17-4EDB-96AD-DB4EC95BFC9C}" srcOrd="0" destOrd="0" presId="urn:microsoft.com/office/officeart/2005/8/layout/radial2"/>
    <dgm:cxn modelId="{94CD82E0-B89F-460D-B078-58D0934E6C96}" type="presOf" srcId="{C1280307-9947-4283-85EC-0E069D05A4F3}" destId="{A738A964-A182-4F4A-ADDD-130302371EA3}" srcOrd="0" destOrd="0" presId="urn:microsoft.com/office/officeart/2005/8/layout/radial2"/>
    <dgm:cxn modelId="{A50486C8-27AD-4856-9CA5-D9DF8A5F366B}" srcId="{E0DF32F2-309D-4980-A30A-C8CCDB762E78}" destId="{40E89F5C-5B26-493C-B026-E9671B051AAA}" srcOrd="2" destOrd="0" parTransId="{A65F6AC8-C0A8-4000-8392-4DE8DDCF6B83}" sibTransId="{F383DDC1-578A-4C8C-AA81-ED52FD410AE9}"/>
    <dgm:cxn modelId="{60F206FB-A11D-469A-849C-542AAAF16EB7}" srcId="{E0DF32F2-309D-4980-A30A-C8CCDB762E78}" destId="{4EC47321-CEA4-4B4F-BA24-03EEE99C04E8}" srcOrd="3" destOrd="0" parTransId="{7A6A9919-1DD8-421A-B74C-CA5B6F9D3954}" sibTransId="{77BEB8C4-C3D7-4BF7-9B28-A40CF9D6C773}"/>
    <dgm:cxn modelId="{97F837E3-FC7E-4494-B73A-738D6DC20DD5}" type="presOf" srcId="{A353FBC9-FF71-41D0-98DA-CA45E74625B4}" destId="{7362CD7A-56DB-427E-A5A8-B0292C60B8A8}" srcOrd="0" destOrd="0" presId="urn:microsoft.com/office/officeart/2005/8/layout/radial2"/>
    <dgm:cxn modelId="{CAEB6EC4-8E54-4E91-8592-5D749181D28C}" srcId="{368F9B08-D322-492E-ADBE-020221FDB94A}" destId="{B1702B36-C49B-466C-BAAE-F5BE369BAA98}" srcOrd="0" destOrd="0" parTransId="{A69656C0-9FF0-4A52-BC4B-E49DF753A09F}" sibTransId="{B549CA1D-CC78-47B6-A245-61B15EBE6B63}"/>
    <dgm:cxn modelId="{FC3E9672-D5E7-4280-B865-947C54EE84DD}" srcId="{E0DF32F2-309D-4980-A30A-C8CCDB762E78}" destId="{D6E2CC00-1A66-4FED-8737-CA9F7AC0CD2B}" srcOrd="0" destOrd="0" parTransId="{C1280307-9947-4283-85EC-0E069D05A4F3}" sibTransId="{885379E3-DB52-4753-977E-16245FAE7E7C}"/>
    <dgm:cxn modelId="{C88F9301-EEA6-4C99-8F43-875532E8F443}" srcId="{E0DF32F2-309D-4980-A30A-C8CCDB762E78}" destId="{368F9B08-D322-492E-ADBE-020221FDB94A}" srcOrd="4" destOrd="0" parTransId="{AC3B1821-2F40-495A-BCFB-9A1888650E0B}" sibTransId="{7454BE11-D07D-47F5-B077-59787E925DE1}"/>
    <dgm:cxn modelId="{C0554FAA-46F0-45B4-9ED9-FDA0F9076C78}" type="presParOf" srcId="{27810978-0E17-4EDB-96AD-DB4EC95BFC9C}" destId="{0D2ACF81-B65D-4017-BF0E-C97B04DC4963}" srcOrd="0" destOrd="0" presId="urn:microsoft.com/office/officeart/2005/8/layout/radial2"/>
    <dgm:cxn modelId="{5F8AA3AE-9155-4253-8426-155171244E32}" type="presParOf" srcId="{0D2ACF81-B65D-4017-BF0E-C97B04DC4963}" destId="{18CA71C3-D3AE-4B0C-9D49-B138A9BC23F0}" srcOrd="0" destOrd="0" presId="urn:microsoft.com/office/officeart/2005/8/layout/radial2"/>
    <dgm:cxn modelId="{C4040E08-D9B0-4137-B413-120A6C5EA419}" type="presParOf" srcId="{18CA71C3-D3AE-4B0C-9D49-B138A9BC23F0}" destId="{4B7819FE-F11C-4576-BCC7-BAE5DB85C13A}" srcOrd="0" destOrd="0" presId="urn:microsoft.com/office/officeart/2005/8/layout/radial2"/>
    <dgm:cxn modelId="{76121FA7-8ED1-4E9A-9F1C-AAA74771045A}" type="presParOf" srcId="{18CA71C3-D3AE-4B0C-9D49-B138A9BC23F0}" destId="{2F050ACB-F249-413E-8E25-0984B128540B}" srcOrd="1" destOrd="0" presId="urn:microsoft.com/office/officeart/2005/8/layout/radial2"/>
    <dgm:cxn modelId="{9B24D899-EDC2-4301-9A87-7A67756539CC}" type="presParOf" srcId="{0D2ACF81-B65D-4017-BF0E-C97B04DC4963}" destId="{A738A964-A182-4F4A-ADDD-130302371EA3}" srcOrd="1" destOrd="0" presId="urn:microsoft.com/office/officeart/2005/8/layout/radial2"/>
    <dgm:cxn modelId="{946B1E7A-B657-4128-8613-1D8F10C7B300}" type="presParOf" srcId="{0D2ACF81-B65D-4017-BF0E-C97B04DC4963}" destId="{5B5C900E-05AA-4165-94AF-CC6CE00FC3A4}" srcOrd="2" destOrd="0" presId="urn:microsoft.com/office/officeart/2005/8/layout/radial2"/>
    <dgm:cxn modelId="{77708790-C022-4EC4-B609-BD6B26B0BA93}" type="presParOf" srcId="{5B5C900E-05AA-4165-94AF-CC6CE00FC3A4}" destId="{799E0853-F8A4-4863-B836-A885B2891FC3}" srcOrd="0" destOrd="0" presId="urn:microsoft.com/office/officeart/2005/8/layout/radial2"/>
    <dgm:cxn modelId="{725DBA1C-5A1A-4B4A-A7B3-826703AEB211}" type="presParOf" srcId="{5B5C900E-05AA-4165-94AF-CC6CE00FC3A4}" destId="{50E65417-08BF-47A3-BA6A-87E1E5E4DCF6}" srcOrd="1" destOrd="0" presId="urn:microsoft.com/office/officeart/2005/8/layout/radial2"/>
    <dgm:cxn modelId="{2DDAB3C0-0BE2-47C6-A0A4-D3BBFF480184}" type="presParOf" srcId="{0D2ACF81-B65D-4017-BF0E-C97B04DC4963}" destId="{7362CD7A-56DB-427E-A5A8-B0292C60B8A8}" srcOrd="3" destOrd="0" presId="urn:microsoft.com/office/officeart/2005/8/layout/radial2"/>
    <dgm:cxn modelId="{68046419-9F3B-48F5-8A54-B1EEA9F043AC}" type="presParOf" srcId="{0D2ACF81-B65D-4017-BF0E-C97B04DC4963}" destId="{E87E1C94-A6DF-4576-9170-8FE5F9C264FC}" srcOrd="4" destOrd="0" presId="urn:microsoft.com/office/officeart/2005/8/layout/radial2"/>
    <dgm:cxn modelId="{02E87AC2-2E3E-415E-A1CF-E1916F1507E9}" type="presParOf" srcId="{E87E1C94-A6DF-4576-9170-8FE5F9C264FC}" destId="{0F89F234-7CCB-42EC-AABF-9AE7BCA52966}" srcOrd="0" destOrd="0" presId="urn:microsoft.com/office/officeart/2005/8/layout/radial2"/>
    <dgm:cxn modelId="{C0C115D9-9E83-45A2-8489-92A207E913E0}" type="presParOf" srcId="{E87E1C94-A6DF-4576-9170-8FE5F9C264FC}" destId="{3581AF8D-CB8A-473D-A456-19AE24DF3303}" srcOrd="1" destOrd="0" presId="urn:microsoft.com/office/officeart/2005/8/layout/radial2"/>
    <dgm:cxn modelId="{8950BFAF-85C7-4A62-A3C9-E44C1D2A6A93}" type="presParOf" srcId="{0D2ACF81-B65D-4017-BF0E-C97B04DC4963}" destId="{32183CCF-9AA3-4F59-9799-64C79F89227C}" srcOrd="5" destOrd="0" presId="urn:microsoft.com/office/officeart/2005/8/layout/radial2"/>
    <dgm:cxn modelId="{A681788F-E951-45BF-8D17-881285F6B969}" type="presParOf" srcId="{0D2ACF81-B65D-4017-BF0E-C97B04DC4963}" destId="{F5477D2B-1D3E-4257-B240-5DBF8678A2DE}" srcOrd="6" destOrd="0" presId="urn:microsoft.com/office/officeart/2005/8/layout/radial2"/>
    <dgm:cxn modelId="{6F1FD5F1-8126-42F6-A22E-43E502BFDA26}" type="presParOf" srcId="{F5477D2B-1D3E-4257-B240-5DBF8678A2DE}" destId="{AC1CA0A3-1D49-45F0-8D4F-20AC55DE6531}" srcOrd="0" destOrd="0" presId="urn:microsoft.com/office/officeart/2005/8/layout/radial2"/>
    <dgm:cxn modelId="{15337118-5D2E-4C2A-9CB1-3863DA982991}" type="presParOf" srcId="{F5477D2B-1D3E-4257-B240-5DBF8678A2DE}" destId="{9B05E586-7AE1-4AA3-BE17-ED77852AD653}" srcOrd="1" destOrd="0" presId="urn:microsoft.com/office/officeart/2005/8/layout/radial2"/>
    <dgm:cxn modelId="{849E64E3-C342-4837-BECD-45FAF6307CAD}" type="presParOf" srcId="{0D2ACF81-B65D-4017-BF0E-C97B04DC4963}" destId="{6307D845-8F9F-44DA-A942-154D854C10DA}" srcOrd="7" destOrd="0" presId="urn:microsoft.com/office/officeart/2005/8/layout/radial2"/>
    <dgm:cxn modelId="{70B076F6-C2AA-46D4-A39D-9F148FD27FF0}" type="presParOf" srcId="{0D2ACF81-B65D-4017-BF0E-C97B04DC4963}" destId="{686903C5-7025-4CD7-B689-5BB5C2B8A95F}" srcOrd="8" destOrd="0" presId="urn:microsoft.com/office/officeart/2005/8/layout/radial2"/>
    <dgm:cxn modelId="{E1014E66-EDFD-4807-AE34-4D5C279F9F4F}" type="presParOf" srcId="{686903C5-7025-4CD7-B689-5BB5C2B8A95F}" destId="{0B4DA69F-E13F-4AE4-870A-44CA4D0E4EA5}" srcOrd="0" destOrd="0" presId="urn:microsoft.com/office/officeart/2005/8/layout/radial2"/>
    <dgm:cxn modelId="{92793C95-8895-4D6A-88F3-2773B72A597C}" type="presParOf" srcId="{686903C5-7025-4CD7-B689-5BB5C2B8A95F}" destId="{8B97BB62-5DB2-4497-A383-055D89CD2088}" srcOrd="1" destOrd="0" presId="urn:microsoft.com/office/officeart/2005/8/layout/radial2"/>
    <dgm:cxn modelId="{2C225475-96A8-4EFA-BB06-3EF99705FD40}" type="presParOf" srcId="{0D2ACF81-B65D-4017-BF0E-C97B04DC4963}" destId="{5521744E-08D9-4005-94A9-77A12111A014}" srcOrd="9" destOrd="0" presId="urn:microsoft.com/office/officeart/2005/8/layout/radial2"/>
    <dgm:cxn modelId="{DB340CF0-6990-456E-ABF5-B4ACE234A3BA}" type="presParOf" srcId="{0D2ACF81-B65D-4017-BF0E-C97B04DC4963}" destId="{0AD39DCF-7D25-48D0-9CB1-BBFAE6E46A14}" srcOrd="10" destOrd="0" presId="urn:microsoft.com/office/officeart/2005/8/layout/radial2"/>
    <dgm:cxn modelId="{A0909015-A14B-4936-8CDA-EE156833D2BA}" type="presParOf" srcId="{0AD39DCF-7D25-48D0-9CB1-BBFAE6E46A14}" destId="{DA7674A4-CC06-4342-AD6B-6039834C138E}" srcOrd="0" destOrd="0" presId="urn:microsoft.com/office/officeart/2005/8/layout/radial2"/>
    <dgm:cxn modelId="{6EC8A5E5-77E6-4265-AE6A-596ACFB119B8}" type="presParOf" srcId="{0AD39DCF-7D25-48D0-9CB1-BBFAE6E46A14}" destId="{F67646C4-0845-43DD-BB69-7E9E55BFA538}" srcOrd="1" destOrd="0" presId="urn:microsoft.com/office/officeart/2005/8/layout/radial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DF32F2-309D-4980-A30A-C8CCDB762E78}" type="doc">
      <dgm:prSet loTypeId="urn:microsoft.com/office/officeart/2005/8/layout/radial2" loCatId="relationship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6E2CC00-1A66-4FED-8737-CA9F7AC0CD2B}">
      <dgm:prSet phldrT="[Text]" custT="1"/>
      <dgm:spPr/>
      <dgm:t>
        <a:bodyPr/>
        <a:lstStyle/>
        <a:p>
          <a:r>
            <a:rPr lang="en-US" sz="1200" b="1" smtClean="0"/>
            <a:t>Admin dashboard</a:t>
          </a:r>
          <a:endParaRPr lang="en-US" sz="1200" b="1" dirty="0"/>
        </a:p>
      </dgm:t>
    </dgm:pt>
    <dgm:pt modelId="{C1280307-9947-4283-85EC-0E069D05A4F3}" type="parTrans" cxnId="{FC3E9672-D5E7-4280-B865-947C54EE84DD}">
      <dgm:prSet/>
      <dgm:spPr/>
      <dgm:t>
        <a:bodyPr/>
        <a:lstStyle/>
        <a:p>
          <a:endParaRPr lang="en-US"/>
        </a:p>
      </dgm:t>
    </dgm:pt>
    <dgm:pt modelId="{885379E3-DB52-4753-977E-16245FAE7E7C}" type="sibTrans" cxnId="{FC3E9672-D5E7-4280-B865-947C54EE84DD}">
      <dgm:prSet/>
      <dgm:spPr/>
      <dgm:t>
        <a:bodyPr/>
        <a:lstStyle/>
        <a:p>
          <a:endParaRPr lang="en-US"/>
        </a:p>
      </dgm:t>
    </dgm:pt>
    <dgm:pt modelId="{368F9B08-D322-492E-ADBE-020221FDB94A}">
      <dgm:prSet phldrT="[Text]"/>
      <dgm:spPr/>
      <dgm:t>
        <a:bodyPr/>
        <a:lstStyle/>
        <a:p>
          <a:r>
            <a:rPr lang="en-US" b="1" smtClean="0"/>
            <a:t>Mail</a:t>
          </a:r>
          <a:endParaRPr lang="en-US" b="1" dirty="0"/>
        </a:p>
      </dgm:t>
    </dgm:pt>
    <dgm:pt modelId="{AC3B1821-2F40-495A-BCFB-9A1888650E0B}" type="parTrans" cxnId="{C88F9301-EEA6-4C99-8F43-875532E8F443}">
      <dgm:prSet/>
      <dgm:spPr/>
      <dgm:t>
        <a:bodyPr/>
        <a:lstStyle/>
        <a:p>
          <a:endParaRPr lang="en-US"/>
        </a:p>
      </dgm:t>
    </dgm:pt>
    <dgm:pt modelId="{7454BE11-D07D-47F5-B077-59787E925DE1}" type="sibTrans" cxnId="{C88F9301-EEA6-4C99-8F43-875532E8F443}">
      <dgm:prSet/>
      <dgm:spPr/>
      <dgm:t>
        <a:bodyPr/>
        <a:lstStyle/>
        <a:p>
          <a:endParaRPr lang="en-US"/>
        </a:p>
      </dgm:t>
    </dgm:pt>
    <dgm:pt modelId="{B1702B36-C49B-466C-BAAE-F5BE369BAA98}">
      <dgm:prSet/>
      <dgm:spPr/>
      <dgm:t>
        <a:bodyPr/>
        <a:lstStyle/>
        <a:p>
          <a:endParaRPr lang="en-US" dirty="0"/>
        </a:p>
      </dgm:t>
    </dgm:pt>
    <dgm:pt modelId="{A69656C0-9FF0-4A52-BC4B-E49DF753A09F}" type="parTrans" cxnId="{CAEB6EC4-8E54-4E91-8592-5D749181D28C}">
      <dgm:prSet/>
      <dgm:spPr/>
      <dgm:t>
        <a:bodyPr/>
        <a:lstStyle/>
        <a:p>
          <a:endParaRPr lang="en-US"/>
        </a:p>
      </dgm:t>
    </dgm:pt>
    <dgm:pt modelId="{B549CA1D-CC78-47B6-A245-61B15EBE6B63}" type="sibTrans" cxnId="{CAEB6EC4-8E54-4E91-8592-5D749181D28C}">
      <dgm:prSet/>
      <dgm:spPr/>
      <dgm:t>
        <a:bodyPr/>
        <a:lstStyle/>
        <a:p>
          <a:endParaRPr lang="en-US"/>
        </a:p>
      </dgm:t>
    </dgm:pt>
    <dgm:pt modelId="{DDF17F4A-0382-422B-9F7B-9B7FC474EFED}">
      <dgm:prSet/>
      <dgm:spPr/>
      <dgm:t>
        <a:bodyPr/>
        <a:lstStyle/>
        <a:p>
          <a:r>
            <a:rPr lang="en-US" b="1" dirty="0" smtClean="0"/>
            <a:t>Manage Products</a:t>
          </a:r>
          <a:endParaRPr lang="en-US" b="1" dirty="0"/>
        </a:p>
      </dgm:t>
    </dgm:pt>
    <dgm:pt modelId="{A353FBC9-FF71-41D0-98DA-CA45E74625B4}" type="parTrans" cxnId="{74AFAA08-9239-48D9-B4D7-DABB7E455B78}">
      <dgm:prSet/>
      <dgm:spPr/>
      <dgm:t>
        <a:bodyPr/>
        <a:lstStyle/>
        <a:p>
          <a:endParaRPr lang="en-US"/>
        </a:p>
      </dgm:t>
    </dgm:pt>
    <dgm:pt modelId="{0F77358C-5CB5-4193-9147-5767CA11C997}" type="sibTrans" cxnId="{74AFAA08-9239-48D9-B4D7-DABB7E455B78}">
      <dgm:prSet/>
      <dgm:spPr/>
      <dgm:t>
        <a:bodyPr/>
        <a:lstStyle/>
        <a:p>
          <a:endParaRPr lang="en-US"/>
        </a:p>
      </dgm:t>
    </dgm:pt>
    <dgm:pt modelId="{40E89F5C-5B26-493C-B026-E9671B051AAA}">
      <dgm:prSet/>
      <dgm:spPr/>
      <dgm:t>
        <a:bodyPr/>
        <a:lstStyle/>
        <a:p>
          <a:r>
            <a:rPr lang="en-US" b="1" smtClean="0"/>
            <a:t>Manage Users</a:t>
          </a:r>
          <a:endParaRPr lang="en-US" b="1" dirty="0"/>
        </a:p>
      </dgm:t>
    </dgm:pt>
    <dgm:pt modelId="{A65F6AC8-C0A8-4000-8392-4DE8DDCF6B83}" type="parTrans" cxnId="{A50486C8-27AD-4856-9CA5-D9DF8A5F366B}">
      <dgm:prSet/>
      <dgm:spPr/>
      <dgm:t>
        <a:bodyPr/>
        <a:lstStyle/>
        <a:p>
          <a:endParaRPr lang="en-US"/>
        </a:p>
      </dgm:t>
    </dgm:pt>
    <dgm:pt modelId="{F383DDC1-578A-4C8C-AA81-ED52FD410AE9}" type="sibTrans" cxnId="{A50486C8-27AD-4856-9CA5-D9DF8A5F366B}">
      <dgm:prSet/>
      <dgm:spPr/>
      <dgm:t>
        <a:bodyPr/>
        <a:lstStyle/>
        <a:p>
          <a:endParaRPr lang="en-US"/>
        </a:p>
      </dgm:t>
    </dgm:pt>
    <dgm:pt modelId="{62E01992-322A-4007-A9FF-DD559B006D30}">
      <dgm:prSet/>
      <dgm:spPr/>
      <dgm:t>
        <a:bodyPr/>
        <a:lstStyle/>
        <a:p>
          <a:endParaRPr lang="en-US" dirty="0"/>
        </a:p>
      </dgm:t>
    </dgm:pt>
    <dgm:pt modelId="{0A8A6003-23B8-461B-B01D-64ECCE781988}" type="parTrans" cxnId="{F285A717-4995-45ED-A126-813EF04F8B4D}">
      <dgm:prSet/>
      <dgm:spPr/>
      <dgm:t>
        <a:bodyPr/>
        <a:lstStyle/>
        <a:p>
          <a:endParaRPr lang="en-US"/>
        </a:p>
      </dgm:t>
    </dgm:pt>
    <dgm:pt modelId="{1B700520-D144-4F5E-AEBC-5D9B82F1A6D0}" type="sibTrans" cxnId="{F285A717-4995-45ED-A126-813EF04F8B4D}">
      <dgm:prSet/>
      <dgm:spPr/>
      <dgm:t>
        <a:bodyPr/>
        <a:lstStyle/>
        <a:p>
          <a:endParaRPr lang="en-US"/>
        </a:p>
      </dgm:t>
    </dgm:pt>
    <dgm:pt modelId="{4EC47321-CEA4-4B4F-BA24-03EEE99C04E8}">
      <dgm:prSet/>
      <dgm:spPr/>
      <dgm:t>
        <a:bodyPr/>
        <a:lstStyle/>
        <a:p>
          <a:r>
            <a:rPr lang="en-US" b="1" smtClean="0"/>
            <a:t>View Sales Report</a:t>
          </a:r>
          <a:endParaRPr lang="en-US" b="1" dirty="0"/>
        </a:p>
      </dgm:t>
    </dgm:pt>
    <dgm:pt modelId="{7A6A9919-1DD8-421A-B74C-CA5B6F9D3954}" type="parTrans" cxnId="{60F206FB-A11D-469A-849C-542AAAF16EB7}">
      <dgm:prSet/>
      <dgm:spPr/>
      <dgm:t>
        <a:bodyPr/>
        <a:lstStyle/>
        <a:p>
          <a:endParaRPr lang="en-US"/>
        </a:p>
      </dgm:t>
    </dgm:pt>
    <dgm:pt modelId="{77BEB8C4-C3D7-4BF7-9B28-A40CF9D6C773}" type="sibTrans" cxnId="{60F206FB-A11D-469A-849C-542AAAF16EB7}">
      <dgm:prSet/>
      <dgm:spPr/>
      <dgm:t>
        <a:bodyPr/>
        <a:lstStyle/>
        <a:p>
          <a:endParaRPr lang="en-US"/>
        </a:p>
      </dgm:t>
    </dgm:pt>
    <dgm:pt modelId="{27810978-0E17-4EDB-96AD-DB4EC95BFC9C}" type="pres">
      <dgm:prSet presAssocID="{E0DF32F2-309D-4980-A30A-C8CCDB762E7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D2ACF81-B65D-4017-BF0E-C97B04DC4963}" type="pres">
      <dgm:prSet presAssocID="{E0DF32F2-309D-4980-A30A-C8CCDB762E78}" presName="cycle" presStyleCnt="0"/>
      <dgm:spPr/>
    </dgm:pt>
    <dgm:pt modelId="{18CA71C3-D3AE-4B0C-9D49-B138A9BC23F0}" type="pres">
      <dgm:prSet presAssocID="{E0DF32F2-309D-4980-A30A-C8CCDB762E78}" presName="centerShape" presStyleCnt="0"/>
      <dgm:spPr/>
    </dgm:pt>
    <dgm:pt modelId="{4B7819FE-F11C-4576-BCC7-BAE5DB85C13A}" type="pres">
      <dgm:prSet presAssocID="{E0DF32F2-309D-4980-A30A-C8CCDB762E78}" presName="connSite" presStyleLbl="node1" presStyleIdx="0" presStyleCnt="6"/>
      <dgm:spPr/>
    </dgm:pt>
    <dgm:pt modelId="{2F050ACB-F249-413E-8E25-0984B128540B}" type="pres">
      <dgm:prSet presAssocID="{E0DF32F2-309D-4980-A30A-C8CCDB762E78}" presName="visible" presStyleLbl="node1" presStyleIdx="0" presStyleCnt="6" custScaleX="108986" custScaleY="117438" custLinFactNeighborX="7116" custLinFactNeighborY="-158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738A964-A182-4F4A-ADDD-130302371EA3}" type="pres">
      <dgm:prSet presAssocID="{C1280307-9947-4283-85EC-0E069D05A4F3}" presName="Name25" presStyleLbl="parChTrans1D1" presStyleIdx="0" presStyleCnt="5"/>
      <dgm:spPr/>
    </dgm:pt>
    <dgm:pt modelId="{5B5C900E-05AA-4165-94AF-CC6CE00FC3A4}" type="pres">
      <dgm:prSet presAssocID="{D6E2CC00-1A66-4FED-8737-CA9F7AC0CD2B}" presName="node" presStyleCnt="0"/>
      <dgm:spPr/>
    </dgm:pt>
    <dgm:pt modelId="{799E0853-F8A4-4863-B836-A885B2891FC3}" type="pres">
      <dgm:prSet presAssocID="{D6E2CC00-1A66-4FED-8737-CA9F7AC0CD2B}" presName="parentNode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65417-08BF-47A3-BA6A-87E1E5E4DCF6}" type="pres">
      <dgm:prSet presAssocID="{D6E2CC00-1A66-4FED-8737-CA9F7AC0CD2B}" presName="child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62CD7A-56DB-427E-A5A8-B0292C60B8A8}" type="pres">
      <dgm:prSet presAssocID="{A353FBC9-FF71-41D0-98DA-CA45E74625B4}" presName="Name25" presStyleLbl="parChTrans1D1" presStyleIdx="1" presStyleCnt="5"/>
      <dgm:spPr/>
    </dgm:pt>
    <dgm:pt modelId="{E87E1C94-A6DF-4576-9170-8FE5F9C264FC}" type="pres">
      <dgm:prSet presAssocID="{DDF17F4A-0382-422B-9F7B-9B7FC474EFED}" presName="node" presStyleCnt="0"/>
      <dgm:spPr/>
    </dgm:pt>
    <dgm:pt modelId="{0F89F234-7CCB-42EC-AABF-9AE7BCA52966}" type="pres">
      <dgm:prSet presAssocID="{DDF17F4A-0382-422B-9F7B-9B7FC474EFED}" presName="parentNode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1AF8D-CB8A-473D-A456-19AE24DF3303}" type="pres">
      <dgm:prSet presAssocID="{DDF17F4A-0382-422B-9F7B-9B7FC474EFED}" presName="childNode" presStyleLbl="revTx" presStyleIdx="0" presStyleCnt="2">
        <dgm:presLayoutVars>
          <dgm:bulletEnabled val="1"/>
        </dgm:presLayoutVars>
      </dgm:prSet>
      <dgm:spPr/>
    </dgm:pt>
    <dgm:pt modelId="{32183CCF-9AA3-4F59-9799-64C79F89227C}" type="pres">
      <dgm:prSet presAssocID="{A65F6AC8-C0A8-4000-8392-4DE8DDCF6B83}" presName="Name25" presStyleLbl="parChTrans1D1" presStyleIdx="2" presStyleCnt="5"/>
      <dgm:spPr/>
    </dgm:pt>
    <dgm:pt modelId="{F5477D2B-1D3E-4257-B240-5DBF8678A2DE}" type="pres">
      <dgm:prSet presAssocID="{40E89F5C-5B26-493C-B026-E9671B051AAA}" presName="node" presStyleCnt="0"/>
      <dgm:spPr/>
    </dgm:pt>
    <dgm:pt modelId="{AC1CA0A3-1D49-45F0-8D4F-20AC55DE6531}" type="pres">
      <dgm:prSet presAssocID="{40E89F5C-5B26-493C-B026-E9671B051AAA}" presName="parentNode" presStyleLbl="node1" presStyleIdx="3" presStyleCnt="6" custLinFactNeighborX="-5453" custLinFactNeighborY="818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05E586-7AE1-4AA3-BE17-ED77852AD653}" type="pres">
      <dgm:prSet presAssocID="{40E89F5C-5B26-493C-B026-E9671B051AAA}" presName="childNode" presStyleLbl="revTx" presStyleIdx="0" presStyleCnt="2">
        <dgm:presLayoutVars>
          <dgm:bulletEnabled val="1"/>
        </dgm:presLayoutVars>
      </dgm:prSet>
      <dgm:spPr/>
    </dgm:pt>
    <dgm:pt modelId="{6307D845-8F9F-44DA-A942-154D854C10DA}" type="pres">
      <dgm:prSet presAssocID="{7A6A9919-1DD8-421A-B74C-CA5B6F9D3954}" presName="Name25" presStyleLbl="parChTrans1D1" presStyleIdx="3" presStyleCnt="5"/>
      <dgm:spPr/>
    </dgm:pt>
    <dgm:pt modelId="{686903C5-7025-4CD7-B689-5BB5C2B8A95F}" type="pres">
      <dgm:prSet presAssocID="{4EC47321-CEA4-4B4F-BA24-03EEE99C04E8}" presName="node" presStyleCnt="0"/>
      <dgm:spPr/>
    </dgm:pt>
    <dgm:pt modelId="{0B4DA69F-E13F-4AE4-870A-44CA4D0E4EA5}" type="pres">
      <dgm:prSet presAssocID="{4EC47321-CEA4-4B4F-BA24-03EEE99C04E8}" presName="parentNode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97BB62-5DB2-4497-A383-055D89CD2088}" type="pres">
      <dgm:prSet presAssocID="{4EC47321-CEA4-4B4F-BA24-03EEE99C04E8}" presName="childNode" presStyleLbl="revTx" presStyleIdx="0" presStyleCnt="2">
        <dgm:presLayoutVars>
          <dgm:bulletEnabled val="1"/>
        </dgm:presLayoutVars>
      </dgm:prSet>
      <dgm:spPr/>
    </dgm:pt>
    <dgm:pt modelId="{5521744E-08D9-4005-94A9-77A12111A014}" type="pres">
      <dgm:prSet presAssocID="{AC3B1821-2F40-495A-BCFB-9A1888650E0B}" presName="Name25" presStyleLbl="parChTrans1D1" presStyleIdx="4" presStyleCnt="5"/>
      <dgm:spPr/>
    </dgm:pt>
    <dgm:pt modelId="{0AD39DCF-7D25-48D0-9CB1-BBFAE6E46A14}" type="pres">
      <dgm:prSet presAssocID="{368F9B08-D322-492E-ADBE-020221FDB94A}" presName="node" presStyleCnt="0"/>
      <dgm:spPr/>
    </dgm:pt>
    <dgm:pt modelId="{DA7674A4-CC06-4342-AD6B-6039834C138E}" type="pres">
      <dgm:prSet presAssocID="{368F9B08-D322-492E-ADBE-020221FDB94A}" presName="parentNode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646C4-0845-43DD-BB69-7E9E55BFA538}" type="pres">
      <dgm:prSet presAssocID="{368F9B08-D322-492E-ADBE-020221FDB94A}" presName="child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8C318D-3717-4157-850C-512264847659}" type="presOf" srcId="{368F9B08-D322-492E-ADBE-020221FDB94A}" destId="{DA7674A4-CC06-4342-AD6B-6039834C138E}" srcOrd="0" destOrd="0" presId="urn:microsoft.com/office/officeart/2005/8/layout/radial2"/>
    <dgm:cxn modelId="{F285A717-4995-45ED-A126-813EF04F8B4D}" srcId="{40E89F5C-5B26-493C-B026-E9671B051AAA}" destId="{62E01992-322A-4007-A9FF-DD559B006D30}" srcOrd="0" destOrd="0" parTransId="{0A8A6003-23B8-461B-B01D-64ECCE781988}" sibTransId="{1B700520-D144-4F5E-AEBC-5D9B82F1A6D0}"/>
    <dgm:cxn modelId="{676132AC-1DC0-4312-9009-907C2A35B5FC}" type="presOf" srcId="{62E01992-322A-4007-A9FF-DD559B006D30}" destId="{9B05E586-7AE1-4AA3-BE17-ED77852AD653}" srcOrd="0" destOrd="0" presId="urn:microsoft.com/office/officeart/2005/8/layout/radial2"/>
    <dgm:cxn modelId="{3D8D0F4A-AAD4-4898-923D-59199F3A7C56}" type="presOf" srcId="{AC3B1821-2F40-495A-BCFB-9A1888650E0B}" destId="{5521744E-08D9-4005-94A9-77A12111A014}" srcOrd="0" destOrd="0" presId="urn:microsoft.com/office/officeart/2005/8/layout/radial2"/>
    <dgm:cxn modelId="{9D3FDF76-65B3-49FC-8293-7D4F40945907}" type="presOf" srcId="{E0DF32F2-309D-4980-A30A-C8CCDB762E78}" destId="{27810978-0E17-4EDB-96AD-DB4EC95BFC9C}" srcOrd="0" destOrd="0" presId="urn:microsoft.com/office/officeart/2005/8/layout/radial2"/>
    <dgm:cxn modelId="{A86E1D87-026B-46A1-A97C-4FEDC19137F6}" type="presOf" srcId="{A353FBC9-FF71-41D0-98DA-CA45E74625B4}" destId="{7362CD7A-56DB-427E-A5A8-B0292C60B8A8}" srcOrd="0" destOrd="0" presId="urn:microsoft.com/office/officeart/2005/8/layout/radial2"/>
    <dgm:cxn modelId="{60F206FB-A11D-469A-849C-542AAAF16EB7}" srcId="{E0DF32F2-309D-4980-A30A-C8CCDB762E78}" destId="{4EC47321-CEA4-4B4F-BA24-03EEE99C04E8}" srcOrd="3" destOrd="0" parTransId="{7A6A9919-1DD8-421A-B74C-CA5B6F9D3954}" sibTransId="{77BEB8C4-C3D7-4BF7-9B28-A40CF9D6C773}"/>
    <dgm:cxn modelId="{DD3BBACF-9468-4A74-B1B5-6D3EB9B657BD}" type="presOf" srcId="{D6E2CC00-1A66-4FED-8737-CA9F7AC0CD2B}" destId="{799E0853-F8A4-4863-B836-A885B2891FC3}" srcOrd="0" destOrd="0" presId="urn:microsoft.com/office/officeart/2005/8/layout/radial2"/>
    <dgm:cxn modelId="{3AF75F61-ECDD-45FD-AE89-B5C40018B4E7}" type="presOf" srcId="{DDF17F4A-0382-422B-9F7B-9B7FC474EFED}" destId="{0F89F234-7CCB-42EC-AABF-9AE7BCA52966}" srcOrd="0" destOrd="0" presId="urn:microsoft.com/office/officeart/2005/8/layout/radial2"/>
    <dgm:cxn modelId="{CAEB6EC4-8E54-4E91-8592-5D749181D28C}" srcId="{368F9B08-D322-492E-ADBE-020221FDB94A}" destId="{B1702B36-C49B-466C-BAAE-F5BE369BAA98}" srcOrd="0" destOrd="0" parTransId="{A69656C0-9FF0-4A52-BC4B-E49DF753A09F}" sibTransId="{B549CA1D-CC78-47B6-A245-61B15EBE6B63}"/>
    <dgm:cxn modelId="{D1851E39-BB9E-4160-AD45-750DC52DED4C}" type="presOf" srcId="{C1280307-9947-4283-85EC-0E069D05A4F3}" destId="{A738A964-A182-4F4A-ADDD-130302371EA3}" srcOrd="0" destOrd="0" presId="urn:microsoft.com/office/officeart/2005/8/layout/radial2"/>
    <dgm:cxn modelId="{AB35E9EF-87E8-4453-89A9-0501EA0516C6}" type="presOf" srcId="{B1702B36-C49B-466C-BAAE-F5BE369BAA98}" destId="{F67646C4-0845-43DD-BB69-7E9E55BFA538}" srcOrd="0" destOrd="0" presId="urn:microsoft.com/office/officeart/2005/8/layout/radial2"/>
    <dgm:cxn modelId="{A50486C8-27AD-4856-9CA5-D9DF8A5F366B}" srcId="{E0DF32F2-309D-4980-A30A-C8CCDB762E78}" destId="{40E89F5C-5B26-493C-B026-E9671B051AAA}" srcOrd="2" destOrd="0" parTransId="{A65F6AC8-C0A8-4000-8392-4DE8DDCF6B83}" sibTransId="{F383DDC1-578A-4C8C-AA81-ED52FD410AE9}"/>
    <dgm:cxn modelId="{C88F9301-EEA6-4C99-8F43-875532E8F443}" srcId="{E0DF32F2-309D-4980-A30A-C8CCDB762E78}" destId="{368F9B08-D322-492E-ADBE-020221FDB94A}" srcOrd="4" destOrd="0" parTransId="{AC3B1821-2F40-495A-BCFB-9A1888650E0B}" sibTransId="{7454BE11-D07D-47F5-B077-59787E925DE1}"/>
    <dgm:cxn modelId="{1006F222-3CA1-43D4-8A98-4EBF82DE796F}" type="presOf" srcId="{A65F6AC8-C0A8-4000-8392-4DE8DDCF6B83}" destId="{32183CCF-9AA3-4F59-9799-64C79F89227C}" srcOrd="0" destOrd="0" presId="urn:microsoft.com/office/officeart/2005/8/layout/radial2"/>
    <dgm:cxn modelId="{74AFAA08-9239-48D9-B4D7-DABB7E455B78}" srcId="{E0DF32F2-309D-4980-A30A-C8CCDB762E78}" destId="{DDF17F4A-0382-422B-9F7B-9B7FC474EFED}" srcOrd="1" destOrd="0" parTransId="{A353FBC9-FF71-41D0-98DA-CA45E74625B4}" sibTransId="{0F77358C-5CB5-4193-9147-5767CA11C997}"/>
    <dgm:cxn modelId="{BA9E15C0-15A1-4868-9FA5-850CC274497F}" type="presOf" srcId="{4EC47321-CEA4-4B4F-BA24-03EEE99C04E8}" destId="{0B4DA69F-E13F-4AE4-870A-44CA4D0E4EA5}" srcOrd="0" destOrd="0" presId="urn:microsoft.com/office/officeart/2005/8/layout/radial2"/>
    <dgm:cxn modelId="{41F9F10D-FEA0-4AFF-AF16-8709A17D4379}" type="presOf" srcId="{40E89F5C-5B26-493C-B026-E9671B051AAA}" destId="{AC1CA0A3-1D49-45F0-8D4F-20AC55DE6531}" srcOrd="0" destOrd="0" presId="urn:microsoft.com/office/officeart/2005/8/layout/radial2"/>
    <dgm:cxn modelId="{05326373-DA54-4FD2-BC0D-377747A4B73D}" type="presOf" srcId="{7A6A9919-1DD8-421A-B74C-CA5B6F9D3954}" destId="{6307D845-8F9F-44DA-A942-154D854C10DA}" srcOrd="0" destOrd="0" presId="urn:microsoft.com/office/officeart/2005/8/layout/radial2"/>
    <dgm:cxn modelId="{FC3E9672-D5E7-4280-B865-947C54EE84DD}" srcId="{E0DF32F2-309D-4980-A30A-C8CCDB762E78}" destId="{D6E2CC00-1A66-4FED-8737-CA9F7AC0CD2B}" srcOrd="0" destOrd="0" parTransId="{C1280307-9947-4283-85EC-0E069D05A4F3}" sibTransId="{885379E3-DB52-4753-977E-16245FAE7E7C}"/>
    <dgm:cxn modelId="{020E7EEA-79DA-4603-8A1C-2F3BD820EAC4}" type="presParOf" srcId="{27810978-0E17-4EDB-96AD-DB4EC95BFC9C}" destId="{0D2ACF81-B65D-4017-BF0E-C97B04DC4963}" srcOrd="0" destOrd="0" presId="urn:microsoft.com/office/officeart/2005/8/layout/radial2"/>
    <dgm:cxn modelId="{95FC7472-93AC-471E-B0A3-0B20A85FF4B8}" type="presParOf" srcId="{0D2ACF81-B65D-4017-BF0E-C97B04DC4963}" destId="{18CA71C3-D3AE-4B0C-9D49-B138A9BC23F0}" srcOrd="0" destOrd="0" presId="urn:microsoft.com/office/officeart/2005/8/layout/radial2"/>
    <dgm:cxn modelId="{75DE5C75-50FD-41D5-9303-A46C3C6684A8}" type="presParOf" srcId="{18CA71C3-D3AE-4B0C-9D49-B138A9BC23F0}" destId="{4B7819FE-F11C-4576-BCC7-BAE5DB85C13A}" srcOrd="0" destOrd="0" presId="urn:microsoft.com/office/officeart/2005/8/layout/radial2"/>
    <dgm:cxn modelId="{01E91CEF-2C51-4801-808D-0150F723F7C7}" type="presParOf" srcId="{18CA71C3-D3AE-4B0C-9D49-B138A9BC23F0}" destId="{2F050ACB-F249-413E-8E25-0984B128540B}" srcOrd="1" destOrd="0" presId="urn:microsoft.com/office/officeart/2005/8/layout/radial2"/>
    <dgm:cxn modelId="{56746437-2A93-4403-A005-F4E56BEFE447}" type="presParOf" srcId="{0D2ACF81-B65D-4017-BF0E-C97B04DC4963}" destId="{A738A964-A182-4F4A-ADDD-130302371EA3}" srcOrd="1" destOrd="0" presId="urn:microsoft.com/office/officeart/2005/8/layout/radial2"/>
    <dgm:cxn modelId="{87290EDB-06E3-4789-B97C-A6FA2563E34B}" type="presParOf" srcId="{0D2ACF81-B65D-4017-BF0E-C97B04DC4963}" destId="{5B5C900E-05AA-4165-94AF-CC6CE00FC3A4}" srcOrd="2" destOrd="0" presId="urn:microsoft.com/office/officeart/2005/8/layout/radial2"/>
    <dgm:cxn modelId="{0C5DC7D3-7294-4BC5-B461-0A5A75142F11}" type="presParOf" srcId="{5B5C900E-05AA-4165-94AF-CC6CE00FC3A4}" destId="{799E0853-F8A4-4863-B836-A885B2891FC3}" srcOrd="0" destOrd="0" presId="urn:microsoft.com/office/officeart/2005/8/layout/radial2"/>
    <dgm:cxn modelId="{D6D8CFB4-EAE0-4AED-9AE3-FF63773923F7}" type="presParOf" srcId="{5B5C900E-05AA-4165-94AF-CC6CE00FC3A4}" destId="{50E65417-08BF-47A3-BA6A-87E1E5E4DCF6}" srcOrd="1" destOrd="0" presId="urn:microsoft.com/office/officeart/2005/8/layout/radial2"/>
    <dgm:cxn modelId="{58F37144-E718-4BC4-91B8-101AD68C485B}" type="presParOf" srcId="{0D2ACF81-B65D-4017-BF0E-C97B04DC4963}" destId="{7362CD7A-56DB-427E-A5A8-B0292C60B8A8}" srcOrd="3" destOrd="0" presId="urn:microsoft.com/office/officeart/2005/8/layout/radial2"/>
    <dgm:cxn modelId="{03755E80-B31F-4E42-954B-3D1F9D3AE92E}" type="presParOf" srcId="{0D2ACF81-B65D-4017-BF0E-C97B04DC4963}" destId="{E87E1C94-A6DF-4576-9170-8FE5F9C264FC}" srcOrd="4" destOrd="0" presId="urn:microsoft.com/office/officeart/2005/8/layout/radial2"/>
    <dgm:cxn modelId="{586D6A53-1275-4179-8C94-4EC46DF0E46D}" type="presParOf" srcId="{E87E1C94-A6DF-4576-9170-8FE5F9C264FC}" destId="{0F89F234-7CCB-42EC-AABF-9AE7BCA52966}" srcOrd="0" destOrd="0" presId="urn:microsoft.com/office/officeart/2005/8/layout/radial2"/>
    <dgm:cxn modelId="{5D9C3AA9-C52E-4B5B-97AF-510B8FE0419C}" type="presParOf" srcId="{E87E1C94-A6DF-4576-9170-8FE5F9C264FC}" destId="{3581AF8D-CB8A-473D-A456-19AE24DF3303}" srcOrd="1" destOrd="0" presId="urn:microsoft.com/office/officeart/2005/8/layout/radial2"/>
    <dgm:cxn modelId="{17EA8D70-68D3-4265-BE13-C4A80336FD00}" type="presParOf" srcId="{0D2ACF81-B65D-4017-BF0E-C97B04DC4963}" destId="{32183CCF-9AA3-4F59-9799-64C79F89227C}" srcOrd="5" destOrd="0" presId="urn:microsoft.com/office/officeart/2005/8/layout/radial2"/>
    <dgm:cxn modelId="{327F874E-3255-4662-9FB4-F48700BF7725}" type="presParOf" srcId="{0D2ACF81-B65D-4017-BF0E-C97B04DC4963}" destId="{F5477D2B-1D3E-4257-B240-5DBF8678A2DE}" srcOrd="6" destOrd="0" presId="urn:microsoft.com/office/officeart/2005/8/layout/radial2"/>
    <dgm:cxn modelId="{C1F5A3D6-522C-4BF5-8813-D1AC27674207}" type="presParOf" srcId="{F5477D2B-1D3E-4257-B240-5DBF8678A2DE}" destId="{AC1CA0A3-1D49-45F0-8D4F-20AC55DE6531}" srcOrd="0" destOrd="0" presId="urn:microsoft.com/office/officeart/2005/8/layout/radial2"/>
    <dgm:cxn modelId="{875CB1DD-517D-45C9-9697-DC6418DDDAE4}" type="presParOf" srcId="{F5477D2B-1D3E-4257-B240-5DBF8678A2DE}" destId="{9B05E586-7AE1-4AA3-BE17-ED77852AD653}" srcOrd="1" destOrd="0" presId="urn:microsoft.com/office/officeart/2005/8/layout/radial2"/>
    <dgm:cxn modelId="{92F4806B-6264-46BD-B059-13C203A74090}" type="presParOf" srcId="{0D2ACF81-B65D-4017-BF0E-C97B04DC4963}" destId="{6307D845-8F9F-44DA-A942-154D854C10DA}" srcOrd="7" destOrd="0" presId="urn:microsoft.com/office/officeart/2005/8/layout/radial2"/>
    <dgm:cxn modelId="{30FFD214-3247-4363-93AF-71743685A655}" type="presParOf" srcId="{0D2ACF81-B65D-4017-BF0E-C97B04DC4963}" destId="{686903C5-7025-4CD7-B689-5BB5C2B8A95F}" srcOrd="8" destOrd="0" presId="urn:microsoft.com/office/officeart/2005/8/layout/radial2"/>
    <dgm:cxn modelId="{F9ED957A-4B26-412A-BC8F-23AF3FC73C7F}" type="presParOf" srcId="{686903C5-7025-4CD7-B689-5BB5C2B8A95F}" destId="{0B4DA69F-E13F-4AE4-870A-44CA4D0E4EA5}" srcOrd="0" destOrd="0" presId="urn:microsoft.com/office/officeart/2005/8/layout/radial2"/>
    <dgm:cxn modelId="{AD1C886A-95E0-4B0D-B5E6-996A4866F446}" type="presParOf" srcId="{686903C5-7025-4CD7-B689-5BB5C2B8A95F}" destId="{8B97BB62-5DB2-4497-A383-055D89CD2088}" srcOrd="1" destOrd="0" presId="urn:microsoft.com/office/officeart/2005/8/layout/radial2"/>
    <dgm:cxn modelId="{EE539073-428E-436F-B89C-E6F6013D7ACD}" type="presParOf" srcId="{0D2ACF81-B65D-4017-BF0E-C97B04DC4963}" destId="{5521744E-08D9-4005-94A9-77A12111A014}" srcOrd="9" destOrd="0" presId="urn:microsoft.com/office/officeart/2005/8/layout/radial2"/>
    <dgm:cxn modelId="{838309F9-71E1-410D-9326-741719356C50}" type="presParOf" srcId="{0D2ACF81-B65D-4017-BF0E-C97B04DC4963}" destId="{0AD39DCF-7D25-48D0-9CB1-BBFAE6E46A14}" srcOrd="10" destOrd="0" presId="urn:microsoft.com/office/officeart/2005/8/layout/radial2"/>
    <dgm:cxn modelId="{E5284A5D-A5A2-492E-9CAF-4FCD00A073C6}" type="presParOf" srcId="{0AD39DCF-7D25-48D0-9CB1-BBFAE6E46A14}" destId="{DA7674A4-CC06-4342-AD6B-6039834C138E}" srcOrd="0" destOrd="0" presId="urn:microsoft.com/office/officeart/2005/8/layout/radial2"/>
    <dgm:cxn modelId="{A75BB574-B58C-4BAC-839A-B3F36A93F558}" type="presParOf" srcId="{0AD39DCF-7D25-48D0-9CB1-BBFAE6E46A14}" destId="{F67646C4-0845-43DD-BB69-7E9E55BFA538}" srcOrd="1" destOrd="0" presId="urn:microsoft.com/office/officeart/2005/8/layout/radial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7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872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1049873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987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7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87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Picture Placeholder 7"/>
          <p:cNvSpPr>
            <a:spLocks noGrp="1"/>
          </p:cNvSpPr>
          <p:nvPr>
            <p:ph type="pic" idx="16" hasCustomPrompt="1"/>
          </p:nvPr>
        </p:nvSpPr>
        <p:spPr>
          <a:xfrm>
            <a:off x="4403035" y="0"/>
            <a:ext cx="7788965" cy="6858000"/>
          </a:xfrm>
          <a:custGeom>
            <a:avLst/>
            <a:gdLst>
              <a:gd name="connsiteX0" fmla="*/ 3894482 w 7788965"/>
              <a:gd name="connsiteY0" fmla="*/ 2146852 h 6858000"/>
              <a:gd name="connsiteX1" fmla="*/ 7788964 w 7788965"/>
              <a:gd name="connsiteY1" fmla="*/ 6858000 h 6858000"/>
              <a:gd name="connsiteX2" fmla="*/ 0 w 7788965"/>
              <a:gd name="connsiteY2" fmla="*/ 6858000 h 6858000"/>
              <a:gd name="connsiteX3" fmla="*/ 0 w 7788965"/>
              <a:gd name="connsiteY3" fmla="*/ 6857999 h 6858000"/>
              <a:gd name="connsiteX4" fmla="*/ 5734705 w 7788965"/>
              <a:gd name="connsiteY4" fmla="*/ 0 h 6858000"/>
              <a:gd name="connsiteX5" fmla="*/ 7788965 w 7788965"/>
              <a:gd name="connsiteY5" fmla="*/ 0 h 6858000"/>
              <a:gd name="connsiteX6" fmla="*/ 7788965 w 7788965"/>
              <a:gd name="connsiteY6" fmla="*/ 6641351 h 6858000"/>
              <a:gd name="connsiteX7" fmla="*/ 4000566 w 7788965"/>
              <a:gd name="connsiteY7" fmla="*/ 2078313 h 6858000"/>
              <a:gd name="connsiteX8" fmla="*/ 2214158 w 7788965"/>
              <a:gd name="connsiteY8" fmla="*/ 0 h 6858000"/>
              <a:gd name="connsiteX9" fmla="*/ 5574803 w 7788965"/>
              <a:gd name="connsiteY9" fmla="*/ 0 h 6858000"/>
              <a:gd name="connsiteX10" fmla="*/ 3894480 w 7788965"/>
              <a:gd name="connsiteY10" fmla="*/ 2032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965" h="6858000">
                <a:moveTo>
                  <a:pt x="3894482" y="2146852"/>
                </a:moveTo>
                <a:lnTo>
                  <a:pt x="7788964" y="6858000"/>
                </a:lnTo>
                <a:lnTo>
                  <a:pt x="0" y="6858000"/>
                </a:lnTo>
                <a:lnTo>
                  <a:pt x="0" y="6857999"/>
                </a:lnTo>
                <a:close/>
                <a:moveTo>
                  <a:pt x="5734705" y="0"/>
                </a:moveTo>
                <a:lnTo>
                  <a:pt x="7788965" y="0"/>
                </a:lnTo>
                <a:lnTo>
                  <a:pt x="7788965" y="6641351"/>
                </a:lnTo>
                <a:lnTo>
                  <a:pt x="4000566" y="2078313"/>
                </a:lnTo>
                <a:close/>
                <a:moveTo>
                  <a:pt x="2214158" y="0"/>
                </a:moveTo>
                <a:lnTo>
                  <a:pt x="5574803" y="0"/>
                </a:lnTo>
                <a:lnTo>
                  <a:pt x="3894480" y="20326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1"/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1049383" name="Freeform: Shape 2"/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384" name="Freeform: Shape 3"/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385" name="Freeform: Shape 4"/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386" name="Freeform: Shape 5"/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387" name="Freeform: Shape 6"/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388" name="Freeform: Shape 7"/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389" name="Freeform: Shape 8"/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94" name="Group 9"/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049390" name="Oval 10"/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391" name="Oval 11"/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95" name="Group 12"/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296" name="Group 3"/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049392" name="Rounded Rectangle 4"/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49393" name="Rectangle 5"/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97" name="Group 6"/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049394" name="Oval 7"/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49395" name="Rounded Rectangle 8"/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298" name="Group 14"/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049396" name="Freeform: Shape 15"/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9397" name="Freeform: Shape 16"/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4939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4939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4940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049722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049723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1049724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49725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9726" name="TextBox 58"/>
          <p:cNvSpPr txBox="1"/>
          <p:nvPr userDrawn="1"/>
        </p:nvSpPr>
        <p:spPr>
          <a:xfrm>
            <a:off x="711704" y="2146275"/>
            <a:ext cx="2232248" cy="701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9727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9728" name="TextBox 60"/>
          <p:cNvSpPr txBox="1"/>
          <p:nvPr userDrawn="1"/>
        </p:nvSpPr>
        <p:spPr>
          <a:xfrm>
            <a:off x="721229" y="4468451"/>
            <a:ext cx="2717296" cy="1348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그림 개체 틀 6"/>
          <p:cNvSpPr>
            <a:spLocks noGrp="1"/>
          </p:cNvSpPr>
          <p:nvPr>
            <p:ph type="pic" sz="quarter" idx="14" hasCustomPrompt="1"/>
          </p:nvPr>
        </p:nvSpPr>
        <p:spPr>
          <a:xfrm>
            <a:off x="5140214" y="354163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48655" name="그림 개체 틀 7"/>
          <p:cNvSpPr>
            <a:spLocks noGrp="1"/>
          </p:cNvSpPr>
          <p:nvPr>
            <p:ph type="pic" sz="quarter" idx="15" hasCustomPrompt="1"/>
          </p:nvPr>
        </p:nvSpPr>
        <p:spPr>
          <a:xfrm>
            <a:off x="6198388" y="2357502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48656" name="그림 개체 틀 8"/>
          <p:cNvSpPr>
            <a:spLocks noGrp="1"/>
          </p:cNvSpPr>
          <p:nvPr>
            <p:ph type="pic" sz="quarter" idx="16" hasCustomPrompt="1"/>
          </p:nvPr>
        </p:nvSpPr>
        <p:spPr>
          <a:xfrm>
            <a:off x="5140214" y="4360841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Picture Placeholder 248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aphic 14"/>
          <p:cNvGrpSpPr/>
          <p:nvPr userDrawn="1"/>
        </p:nvGrpSpPr>
        <p:grpSpPr>
          <a:xfrm>
            <a:off x="4079368" y="2057112"/>
            <a:ext cx="4033264" cy="3172231"/>
            <a:chOff x="2444748" y="555045"/>
            <a:chExt cx="7282048" cy="5727454"/>
          </a:xfrm>
        </p:grpSpPr>
        <p:sp>
          <p:nvSpPr>
            <p:cNvPr id="1048973" name="Freeform: Shape 2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974" name="Freeform: Shape 3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975" name="Freeform: Shape 4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976" name="Freeform: Shape 5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977" name="Freeform: Shape 6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978" name="Freeform: Shape 7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979" name="Freeform: Shape 8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980" name="Freeform: Shape 9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48981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4247170" y="2218668"/>
            <a:ext cx="3678250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4898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diagramLayout" Target="../diagrams/layout1.xml"/><Relationship Id="rId7" Type="http://schemas.openxmlformats.org/officeDocument/2006/relationships/diagramLayout" Target="../diagrams/layout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Colors" Target="../diagrams/colors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1048575"/>
          <p:cNvSpPr txBox="1"/>
          <p:nvPr/>
        </p:nvSpPr>
        <p:spPr>
          <a:xfrm>
            <a:off x="766454" y="3219450"/>
            <a:ext cx="5572347" cy="31085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Group members :</a:t>
            </a:r>
            <a:endParaRPr lang="en-IN" sz="2800" dirty="0">
              <a:solidFill>
                <a:srgbClr val="FFC000"/>
              </a:solidFill>
            </a:endParaRPr>
          </a:p>
          <a:p>
            <a:endParaRPr lang="en-IN" sz="2800" dirty="0">
              <a:solidFill>
                <a:srgbClr val="FFC0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FF6600"/>
                </a:solidFill>
              </a:rPr>
              <a:t> Anil </a:t>
            </a:r>
            <a:r>
              <a:rPr lang="en-US" sz="2800" dirty="0" err="1">
                <a:solidFill>
                  <a:srgbClr val="FF6600"/>
                </a:solidFill>
              </a:rPr>
              <a:t>Sadashiv</a:t>
            </a:r>
            <a:r>
              <a:rPr lang="en-US" sz="2800" dirty="0">
                <a:solidFill>
                  <a:srgbClr val="FF6600"/>
                </a:solidFill>
              </a:rPr>
              <a:t> </a:t>
            </a:r>
            <a:r>
              <a:rPr lang="en-US" sz="2800" dirty="0" err="1">
                <a:solidFill>
                  <a:srgbClr val="FF6600"/>
                </a:solidFill>
              </a:rPr>
              <a:t>Shinde</a:t>
            </a:r>
            <a:endParaRPr lang="en-IN" sz="2800" dirty="0">
              <a:solidFill>
                <a:srgbClr val="FF66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err="1" smtClean="0">
                <a:solidFill>
                  <a:srgbClr val="FF6600"/>
                </a:solidFill>
              </a:rPr>
              <a:t>Bankupalli</a:t>
            </a: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>
                <a:solidFill>
                  <a:srgbClr val="FF6600"/>
                </a:solidFill>
              </a:rPr>
              <a:t>Sri </a:t>
            </a:r>
            <a:r>
              <a:rPr lang="en-US" sz="2800" dirty="0" err="1">
                <a:solidFill>
                  <a:srgbClr val="FF6600"/>
                </a:solidFill>
              </a:rPr>
              <a:t>Kavya</a:t>
            </a:r>
            <a:endParaRPr lang="en-IN" sz="2800" dirty="0">
              <a:solidFill>
                <a:srgbClr val="FF66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err="1" smtClean="0">
                <a:solidFill>
                  <a:srgbClr val="FF6600"/>
                </a:solidFill>
              </a:rPr>
              <a:t>Naimesha</a:t>
            </a: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err="1">
                <a:solidFill>
                  <a:srgbClr val="FF6600"/>
                </a:solidFill>
              </a:rPr>
              <a:t>Lekya</a:t>
            </a:r>
            <a:r>
              <a:rPr lang="en-US" sz="2800" dirty="0">
                <a:solidFill>
                  <a:srgbClr val="FF6600"/>
                </a:solidFill>
              </a:rPr>
              <a:t> </a:t>
            </a:r>
            <a:r>
              <a:rPr lang="en-US" sz="2800" dirty="0" err="1">
                <a:solidFill>
                  <a:srgbClr val="FF6600"/>
                </a:solidFill>
              </a:rPr>
              <a:t>Kondapalli</a:t>
            </a:r>
            <a:endParaRPr lang="en-IN" sz="2800" dirty="0">
              <a:solidFill>
                <a:srgbClr val="FF66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err="1" smtClean="0">
                <a:solidFill>
                  <a:srgbClr val="FF6600"/>
                </a:solidFill>
              </a:rPr>
              <a:t>Shaik</a:t>
            </a: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err="1">
                <a:solidFill>
                  <a:srgbClr val="FF6600"/>
                </a:solidFill>
              </a:rPr>
              <a:t>Charuk</a:t>
            </a:r>
            <a:endParaRPr lang="en-IN" sz="2800" dirty="0">
              <a:solidFill>
                <a:srgbClr val="FF66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err="1" smtClean="0">
                <a:solidFill>
                  <a:srgbClr val="FF6600"/>
                </a:solidFill>
              </a:rPr>
              <a:t>Pudari</a:t>
            </a:r>
            <a:r>
              <a:rPr lang="en-US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err="1">
                <a:solidFill>
                  <a:srgbClr val="FF6600"/>
                </a:solidFill>
              </a:rPr>
              <a:t>Dinesh</a:t>
            </a:r>
            <a:r>
              <a:rPr lang="en-US" sz="2800" dirty="0">
                <a:solidFill>
                  <a:srgbClr val="FF6600"/>
                </a:solidFill>
              </a:rPr>
              <a:t> Yogi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endParaRPr lang="en-IN" sz="2800" dirty="0">
              <a:solidFill>
                <a:srgbClr val="000000"/>
              </a:solidFill>
            </a:endParaRPr>
          </a:p>
        </p:txBody>
      </p:sp>
      <p:sp>
        <p:nvSpPr>
          <p:cNvPr id="1048577" name="TextBox 1048576"/>
          <p:cNvSpPr txBox="1"/>
          <p:nvPr/>
        </p:nvSpPr>
        <p:spPr>
          <a:xfrm>
            <a:off x="7634129" y="3219450"/>
            <a:ext cx="4557871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Mentor Name :</a:t>
            </a:r>
            <a:endParaRPr lang="en-IN" sz="2800" dirty="0">
              <a:solidFill>
                <a:srgbClr val="FFC000"/>
              </a:solidFill>
            </a:endParaRPr>
          </a:p>
          <a:p>
            <a:endParaRPr lang="en-IN" sz="2800" dirty="0">
              <a:solidFill>
                <a:srgbClr val="FFC000"/>
              </a:solidFill>
            </a:endParaRPr>
          </a:p>
          <a:p>
            <a:r>
              <a:rPr lang="en-US" sz="2800" dirty="0" err="1">
                <a:solidFill>
                  <a:srgbClr val="FF6600"/>
                </a:solidFill>
              </a:rPr>
              <a:t>Mr.Neeraj</a:t>
            </a:r>
            <a:r>
              <a:rPr lang="en-US" sz="2800" dirty="0">
                <a:solidFill>
                  <a:srgbClr val="FF6600"/>
                </a:solidFill>
              </a:rPr>
              <a:t> Kumar </a:t>
            </a:r>
            <a:r>
              <a:rPr lang="en-US" sz="2800" dirty="0" err="1">
                <a:solidFill>
                  <a:srgbClr val="FF6600"/>
                </a:solidFill>
              </a:rPr>
              <a:t>kheria</a:t>
            </a:r>
            <a:r>
              <a:rPr lang="en-US" sz="2800" dirty="0">
                <a:solidFill>
                  <a:srgbClr val="FF6600"/>
                </a:solidFill>
              </a:rPr>
              <a:t>.</a:t>
            </a:r>
            <a:endParaRPr lang="en-IN" sz="2800" dirty="0">
              <a:solidFill>
                <a:srgbClr val="000000"/>
              </a:solidFill>
            </a:endParaRPr>
          </a:p>
        </p:txBody>
      </p:sp>
      <p:sp>
        <p:nvSpPr>
          <p:cNvPr id="1048578" name="TextBox 1048577"/>
          <p:cNvSpPr txBox="1"/>
          <p:nvPr/>
        </p:nvSpPr>
        <p:spPr>
          <a:xfrm>
            <a:off x="2820246" y="470808"/>
            <a:ext cx="5933497" cy="18186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en-US" sz="4400" dirty="0">
                <a:solidFill>
                  <a:srgbClr val="CCFECC"/>
                </a:solidFill>
                <a:latin typeface="+mj-lt"/>
                <a:cs typeface="Arial" pitchFamily="34" charset="0"/>
              </a:rPr>
              <a:t>Presentation on </a:t>
            </a:r>
            <a:endParaRPr lang="ko-KR" altLang="en-US" sz="4400" dirty="0">
              <a:solidFill>
                <a:srgbClr val="CCFECC"/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en-US" sz="3600" b="1" dirty="0">
                <a:solidFill>
                  <a:srgbClr val="65FF65"/>
                </a:solidFill>
                <a:latin typeface="+mj-lt"/>
                <a:cs typeface="Arial" pitchFamily="34" charset="0"/>
              </a:rPr>
              <a:t>Capstone Project </a:t>
            </a:r>
            <a:endParaRPr lang="ko-KR" altLang="en-US" sz="3600" b="1" dirty="0">
              <a:solidFill>
                <a:srgbClr val="65FF65"/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en-US" sz="3600" b="1" i="0" u="none" dirty="0">
                <a:solidFill>
                  <a:srgbClr val="02A5E3"/>
                </a:solidFill>
                <a:effectLst/>
                <a:latin typeface="+mj-lt"/>
                <a:cs typeface="Arial" pitchFamily="34" charset="0"/>
              </a:rPr>
              <a:t>Shop For Home</a:t>
            </a:r>
            <a:endParaRPr lang="en-IN" sz="2800" dirty="0">
              <a:solidFill>
                <a:srgbClr val="000000"/>
              </a:solidFill>
            </a:endParaRPr>
          </a:p>
        </p:txBody>
      </p:sp>
      <p:pic>
        <p:nvPicPr>
          <p:cNvPr id="5" name="Picture 4" descr="greatle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6" y="595085"/>
            <a:ext cx="3976914" cy="1647018"/>
          </a:xfrm>
          <a:prstGeom prst="rect">
            <a:avLst/>
          </a:prstGeom>
        </p:spPr>
      </p:pic>
      <p:pic>
        <p:nvPicPr>
          <p:cNvPr id="6" name="Picture 5" descr="wip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23" y="449262"/>
            <a:ext cx="2847749" cy="2018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261258" y="305838"/>
            <a:ext cx="1161142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err="1" smtClean="0">
                <a:solidFill>
                  <a:srgbClr val="FFFF00"/>
                </a:solidFill>
                <a:cs typeface="Arial" pitchFamily="34" charset="0"/>
              </a:rPr>
              <a:t>MySQL</a:t>
            </a: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Database – Products </a:t>
            </a:r>
            <a:r>
              <a:rPr lang="en-US" altLang="ko-KR" sz="4000" b="1" dirty="0" err="1" smtClean="0">
                <a:solidFill>
                  <a:srgbClr val="FFFF00"/>
                </a:solidFill>
                <a:cs typeface="Arial" pitchFamily="34" charset="0"/>
              </a:rPr>
              <a:t>Microservice</a:t>
            </a:r>
            <a:endParaRPr lang="en-US" altLang="ko-KR" sz="4000" b="1" dirty="0">
              <a:solidFill>
                <a:srgbClr val="FFFF00"/>
              </a:solidFill>
              <a:cs typeface="Arial" pitchFamily="34" charset="0"/>
            </a:endParaRPr>
          </a:p>
        </p:txBody>
      </p:sp>
      <p:pic>
        <p:nvPicPr>
          <p:cNvPr id="7" name="Picture 6" descr="angular-2-architectur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49"/>
            <a:ext cx="12192000" cy="5695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Interface</a:t>
            </a:r>
            <a:endParaRPr lang="en-US" altLang="ko-KR" sz="4000" b="1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9397" y="1083834"/>
            <a:ext cx="164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User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9874" y="1014549"/>
            <a:ext cx="164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Admin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2" name="Diagram 21"/>
          <p:cNvGraphicFramePr/>
          <p:nvPr/>
        </p:nvGraphicFramePr>
        <p:xfrm>
          <a:off x="330798" y="1162595"/>
          <a:ext cx="7023591" cy="5520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Diagram 22"/>
          <p:cNvGraphicFramePr/>
          <p:nvPr/>
        </p:nvGraphicFramePr>
        <p:xfrm>
          <a:off x="5778138" y="888274"/>
          <a:ext cx="6413862" cy="5969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30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Home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30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Home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074"/>
            <a:ext cx="12192000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Footer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2000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30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signUp</a:t>
            </a: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1999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30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Login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704"/>
            <a:ext cx="12191999" cy="5811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 Dashboard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2000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 Dashboard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2000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 Dashboard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1999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extBox 1048578"/>
          <p:cNvSpPr txBox="1"/>
          <p:nvPr/>
        </p:nvSpPr>
        <p:spPr>
          <a:xfrm>
            <a:off x="496389" y="365760"/>
            <a:ext cx="536883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solidFill>
                  <a:srgbClr val="FFCB00"/>
                </a:solidFill>
              </a:rPr>
              <a:t>Problem Statement </a:t>
            </a:r>
            <a:endParaRPr lang="en-IN" sz="4000" dirty="0">
              <a:solidFill>
                <a:srgbClr val="FFCB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823" y="1214846"/>
            <a:ext cx="10136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Shop For Home </a:t>
            </a:r>
            <a:r>
              <a:rPr lang="en-US" sz="2400" dirty="0" smtClean="0">
                <a:solidFill>
                  <a:schemeClr val="bg1"/>
                </a:solidFill>
              </a:rPr>
              <a:t>is a popular Store in the market for shopping the home décor stuff . Due to </a:t>
            </a:r>
            <a:r>
              <a:rPr lang="en-US" sz="2400" dirty="0" smtClean="0">
                <a:solidFill>
                  <a:schemeClr val="bg1"/>
                </a:solidFill>
              </a:rPr>
              <a:t>Covid19 </a:t>
            </a:r>
            <a:r>
              <a:rPr lang="en-US" sz="2400" dirty="0" smtClean="0">
                <a:solidFill>
                  <a:schemeClr val="bg1"/>
                </a:solidFill>
              </a:rPr>
              <a:t>all the offline shopping stopped. So, the store wants to move to the cloud platforms and wants their own web application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Discount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2000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 </a:t>
            </a:r>
            <a:r>
              <a:rPr lang="en-US" sz="3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Wishlist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2000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 Cart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2000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Checkout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2000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Checkout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263"/>
            <a:ext cx="11991703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Checkout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2000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User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638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Checkout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8"/>
            <a:ext cx="12192000" cy="590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30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Login page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Admin Dashboard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Admin Dashboard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TextBox 3"/>
          <p:cNvSpPr txBox="1"/>
          <p:nvPr/>
        </p:nvSpPr>
        <p:spPr>
          <a:xfrm>
            <a:off x="333993" y="475902"/>
            <a:ext cx="490421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buFont typeface="Wingdings" pitchFamily="2" charset="2"/>
              <a:buChar char="Ø"/>
            </a:pPr>
            <a:r>
              <a:rPr lang="en-US" altLang="ko-KR" sz="4400" dirty="0">
                <a:solidFill>
                  <a:srgbClr val="FFCB00"/>
                </a:solidFill>
                <a:cs typeface="Arial" pitchFamily="34" charset="0"/>
              </a:rPr>
              <a:t>User Stories</a:t>
            </a:r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4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81" name="TextBox 7"/>
          <p:cNvSpPr txBox="1"/>
          <p:nvPr/>
        </p:nvSpPr>
        <p:spPr>
          <a:xfrm>
            <a:off x="4534608" y="1441686"/>
            <a:ext cx="366886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Login/ Logout/ Register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82" name="TextBox 8"/>
          <p:cNvSpPr txBox="1"/>
          <p:nvPr/>
        </p:nvSpPr>
        <p:spPr>
          <a:xfrm>
            <a:off x="4306091" y="2072200"/>
            <a:ext cx="3022171" cy="11695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 user I should be able to login, </a:t>
            </a:r>
            <a:r>
              <a:rPr lang="en-US" sz="1400" dirty="0" smtClean="0">
                <a:solidFill>
                  <a:schemeClr val="bg1"/>
                </a:solidFill>
              </a:rPr>
              <a:t>Logout into </a:t>
            </a:r>
            <a:r>
              <a:rPr lang="en-US" sz="1400" dirty="0" smtClean="0">
                <a:solidFill>
                  <a:schemeClr val="bg1"/>
                </a:solidFill>
              </a:rPr>
              <a:t>the application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4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As  a new user I should be able to register into the application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83" name="Diamond 17"/>
          <p:cNvSpPr/>
          <p:nvPr/>
        </p:nvSpPr>
        <p:spPr>
          <a:xfrm rot="19753916">
            <a:off x="3620216" y="1334813"/>
            <a:ext cx="800903" cy="675409"/>
          </a:xfrm>
          <a:prstGeom prst="hexagon">
            <a:avLst>
              <a:gd name="adj" fmla="val 30064"/>
              <a:gd name="vf" fmla="val 11547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8584" name="TextBox 9"/>
          <p:cNvSpPr txBox="1"/>
          <p:nvPr/>
        </p:nvSpPr>
        <p:spPr>
          <a:xfrm>
            <a:off x="3735240" y="1441685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48585" name="TextBox 35"/>
          <p:cNvSpPr txBox="1"/>
          <p:nvPr/>
        </p:nvSpPr>
        <p:spPr>
          <a:xfrm>
            <a:off x="9281611" y="1376372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cs typeface="Arial" pitchFamily="34" charset="0"/>
              </a:rPr>
              <a:t>Cetegories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86" name="TextBox 36"/>
          <p:cNvSpPr txBox="1"/>
          <p:nvPr/>
        </p:nvSpPr>
        <p:spPr>
          <a:xfrm>
            <a:off x="9222912" y="2046074"/>
            <a:ext cx="2781854" cy="13542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 user I should be able to see the products in different categories</a:t>
            </a:r>
            <a:r>
              <a:rPr lang="en-US" sz="1200" dirty="0" smtClean="0"/>
              <a:t>.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 user I should be able to sort the products.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87" name="Diamond 17"/>
          <p:cNvSpPr/>
          <p:nvPr/>
        </p:nvSpPr>
        <p:spPr>
          <a:xfrm rot="19753916">
            <a:off x="8471722" y="1321750"/>
            <a:ext cx="800903" cy="675409"/>
          </a:xfrm>
          <a:prstGeom prst="hexagon">
            <a:avLst>
              <a:gd name="adj" fmla="val 27733"/>
              <a:gd name="vf" fmla="val 11547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8588" name="TextBox 38"/>
          <p:cNvSpPr txBox="1"/>
          <p:nvPr/>
        </p:nvSpPr>
        <p:spPr>
          <a:xfrm>
            <a:off x="8599808" y="1402497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48589" name="TextBox 40"/>
          <p:cNvSpPr txBox="1"/>
          <p:nvPr/>
        </p:nvSpPr>
        <p:spPr>
          <a:xfrm>
            <a:off x="4534608" y="3877010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Cart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90" name="TextBox 41"/>
          <p:cNvSpPr txBox="1"/>
          <p:nvPr/>
        </p:nvSpPr>
        <p:spPr>
          <a:xfrm>
            <a:off x="4306091" y="4441371"/>
            <a:ext cx="3361806" cy="22467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 user I should be able to add the products into the shopping cart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 user I should be able to increase or decrease the quantity added in the </a:t>
            </a:r>
            <a:r>
              <a:rPr lang="en-US" sz="1400" dirty="0" smtClean="0">
                <a:solidFill>
                  <a:schemeClr val="bg1"/>
                </a:solidFill>
              </a:rPr>
              <a:t>cart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4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 user I should be able to increase or decrease the quantity added in the cart.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91" name="Diamond 17"/>
          <p:cNvSpPr/>
          <p:nvPr/>
        </p:nvSpPr>
        <p:spPr>
          <a:xfrm rot="19753916">
            <a:off x="3620215" y="3770138"/>
            <a:ext cx="800903" cy="675409"/>
          </a:xfrm>
          <a:prstGeom prst="hexagon">
            <a:avLst>
              <a:gd name="adj" fmla="val 27733"/>
              <a:gd name="vf" fmla="val 115470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8592" name="TextBox 43"/>
          <p:cNvSpPr txBox="1"/>
          <p:nvPr/>
        </p:nvSpPr>
        <p:spPr>
          <a:xfrm>
            <a:off x="3735240" y="3877010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48593" name="TextBox 45"/>
          <p:cNvSpPr txBox="1"/>
          <p:nvPr/>
        </p:nvSpPr>
        <p:spPr>
          <a:xfrm>
            <a:off x="9255484" y="3890073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bg1"/>
                </a:solidFill>
                <a:cs typeface="Arial" pitchFamily="34" charset="0"/>
              </a:rPr>
              <a:t>Wishlist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94" name="TextBox 46"/>
          <p:cNvSpPr txBox="1"/>
          <p:nvPr/>
        </p:nvSpPr>
        <p:spPr>
          <a:xfrm>
            <a:off x="8987780" y="4572839"/>
            <a:ext cx="3030049" cy="160043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 user I should be able to get the </a:t>
            </a:r>
            <a:r>
              <a:rPr lang="en-US" sz="1400" dirty="0" err="1" smtClean="0">
                <a:solidFill>
                  <a:schemeClr val="bg1"/>
                </a:solidFill>
              </a:rPr>
              <a:t>Wishlist</a:t>
            </a:r>
            <a:r>
              <a:rPr lang="en-US" sz="1400" dirty="0" smtClean="0">
                <a:solidFill>
                  <a:schemeClr val="bg1"/>
                </a:solidFill>
              </a:rPr>
              <a:t> option where I can add those products which I want but don’t want to order now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 user I should get different discount coupons.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95" name="Diamond 17"/>
          <p:cNvSpPr/>
          <p:nvPr/>
        </p:nvSpPr>
        <p:spPr>
          <a:xfrm rot="19753916">
            <a:off x="8497846" y="3783201"/>
            <a:ext cx="800903" cy="675409"/>
          </a:xfrm>
          <a:prstGeom prst="hexagon">
            <a:avLst>
              <a:gd name="adj" fmla="val 27733"/>
              <a:gd name="vf" fmla="val 11547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8596" name="TextBox 48"/>
          <p:cNvSpPr txBox="1"/>
          <p:nvPr/>
        </p:nvSpPr>
        <p:spPr>
          <a:xfrm>
            <a:off x="8625934" y="3890073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19" name="Picture 18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1718" y="1711283"/>
            <a:ext cx="3233001" cy="3422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Admin Options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14400"/>
            <a:ext cx="12357462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Admin Options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Admin Options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074"/>
            <a:ext cx="12192000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Admin Options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Admin Options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Manage Products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Search Products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14400"/>
            <a:ext cx="12192000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Search Products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Add New Product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Add New Product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12" name="TextBox 3"/>
          <p:cNvSpPr txBox="1"/>
          <p:nvPr/>
        </p:nvSpPr>
        <p:spPr>
          <a:xfrm>
            <a:off x="333994" y="475903"/>
            <a:ext cx="56357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buFont typeface="Wingdings" pitchFamily="2" charset="2"/>
              <a:buChar char="Ø"/>
            </a:pPr>
            <a:r>
              <a:rPr lang="en-US" altLang="ko-KR" sz="4400" dirty="0">
                <a:solidFill>
                  <a:srgbClr val="FFCB00"/>
                </a:solidFill>
                <a:cs typeface="Arial" pitchFamily="34" charset="0"/>
              </a:rPr>
              <a:t>Admin</a:t>
            </a:r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400" dirty="0">
                <a:solidFill>
                  <a:srgbClr val="FFCB00"/>
                </a:solidFill>
                <a:cs typeface="Arial" pitchFamily="34" charset="0"/>
              </a:rPr>
              <a:t>Stories</a:t>
            </a:r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4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9914" name="TextBox 7"/>
          <p:cNvSpPr txBox="1"/>
          <p:nvPr/>
        </p:nvSpPr>
        <p:spPr>
          <a:xfrm>
            <a:off x="4534608" y="1441685"/>
            <a:ext cx="366886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Login/ Logout/ Register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9916" name="TextBox 8"/>
          <p:cNvSpPr txBox="1"/>
          <p:nvPr/>
        </p:nvSpPr>
        <p:spPr>
          <a:xfrm>
            <a:off x="4306092" y="2072200"/>
            <a:ext cx="2639636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an Admin I should be able to login, Logout and Register into the application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49918" name="Diamond 17"/>
          <p:cNvSpPr/>
          <p:nvPr/>
        </p:nvSpPr>
        <p:spPr>
          <a:xfrm rot="19753916">
            <a:off x="3620216" y="1334813"/>
            <a:ext cx="800903" cy="675409"/>
          </a:xfrm>
          <a:prstGeom prst="hexagon">
            <a:avLst>
              <a:gd name="adj" fmla="val 30064"/>
              <a:gd name="vf" fmla="val 11547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9920" name="TextBox 9"/>
          <p:cNvSpPr txBox="1"/>
          <p:nvPr/>
        </p:nvSpPr>
        <p:spPr>
          <a:xfrm>
            <a:off x="3735240" y="1441685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49922" name="TextBox 35"/>
          <p:cNvSpPr txBox="1"/>
          <p:nvPr/>
        </p:nvSpPr>
        <p:spPr>
          <a:xfrm>
            <a:off x="9085667" y="1454748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CRUD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9924" name="TextBox 36"/>
          <p:cNvSpPr txBox="1"/>
          <p:nvPr/>
        </p:nvSpPr>
        <p:spPr>
          <a:xfrm>
            <a:off x="8922466" y="2137515"/>
            <a:ext cx="2639636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an Admin I should be able to perform CRUD on Users.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171450" indent="-171450"/>
            <a:endParaRPr lang="en-US" altLang="ko-KR" sz="14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an Admin I should be able to Perform CRUD on the products</a:t>
            </a:r>
            <a:r>
              <a:rPr lang="en-US" sz="1200" dirty="0" smtClean="0"/>
              <a:t>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9926" name="Diamond 17"/>
          <p:cNvSpPr/>
          <p:nvPr/>
        </p:nvSpPr>
        <p:spPr>
          <a:xfrm rot="19753916">
            <a:off x="8314966" y="1360940"/>
            <a:ext cx="800903" cy="675409"/>
          </a:xfrm>
          <a:prstGeom prst="hexagon">
            <a:avLst>
              <a:gd name="adj" fmla="val 27733"/>
              <a:gd name="vf" fmla="val 11547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9928" name="TextBox 38"/>
          <p:cNvSpPr txBox="1"/>
          <p:nvPr/>
        </p:nvSpPr>
        <p:spPr>
          <a:xfrm>
            <a:off x="8429991" y="1480874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49930" name="TextBox 40"/>
          <p:cNvSpPr txBox="1"/>
          <p:nvPr/>
        </p:nvSpPr>
        <p:spPr>
          <a:xfrm>
            <a:off x="4534608" y="3877010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Actions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9932" name="TextBox 41"/>
          <p:cNvSpPr txBox="1"/>
          <p:nvPr/>
        </p:nvSpPr>
        <p:spPr>
          <a:xfrm>
            <a:off x="4306092" y="4507525"/>
            <a:ext cx="2639636" cy="22467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an Admin I should be able to get the stocks.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171450" indent="-171450">
              <a:buFont typeface="Wingdings" pitchFamily="2" charset="2"/>
              <a:buChar char="ü"/>
            </a:pP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an Admin I should be able to mail if any stock is less than 10.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171450" indent="-171450">
              <a:buFont typeface="Wingdings" pitchFamily="2" charset="2"/>
              <a:buChar char="ü"/>
            </a:pPr>
            <a:endParaRPr lang="en-US" altLang="ko-KR" sz="14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an Admin I should be able to get the sales report of a specific duration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9934" name="Diamond 17"/>
          <p:cNvSpPr/>
          <p:nvPr/>
        </p:nvSpPr>
        <p:spPr>
          <a:xfrm rot="19753916">
            <a:off x="3620215" y="3770138"/>
            <a:ext cx="800903" cy="675409"/>
          </a:xfrm>
          <a:prstGeom prst="hexagon">
            <a:avLst>
              <a:gd name="adj" fmla="val 27733"/>
              <a:gd name="vf" fmla="val 115470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9936" name="TextBox 43"/>
          <p:cNvSpPr txBox="1"/>
          <p:nvPr/>
        </p:nvSpPr>
        <p:spPr>
          <a:xfrm>
            <a:off x="3735240" y="3877010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49938" name="TextBox 45"/>
          <p:cNvSpPr txBox="1"/>
          <p:nvPr/>
        </p:nvSpPr>
        <p:spPr>
          <a:xfrm>
            <a:off x="9111794" y="3798633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Bulk upload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9940" name="TextBox 46"/>
          <p:cNvSpPr txBox="1"/>
          <p:nvPr/>
        </p:nvSpPr>
        <p:spPr>
          <a:xfrm>
            <a:off x="8896340" y="4533651"/>
            <a:ext cx="2639636" cy="160043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bg1"/>
                </a:solidFill>
              </a:rPr>
              <a:t>As an Admin I should be able to get bulk upload option to upload a </a:t>
            </a:r>
            <a:r>
              <a:rPr lang="en-US" sz="1400" dirty="0" err="1" smtClean="0">
                <a:solidFill>
                  <a:schemeClr val="bg1"/>
                </a:solidFill>
              </a:rPr>
              <a:t>csv</a:t>
            </a:r>
            <a:r>
              <a:rPr lang="en-US" sz="1400" dirty="0" smtClean="0">
                <a:solidFill>
                  <a:schemeClr val="bg1"/>
                </a:solidFill>
              </a:rPr>
              <a:t> for products </a:t>
            </a:r>
            <a:r>
              <a:rPr lang="en-US" sz="1400" dirty="0" smtClean="0">
                <a:solidFill>
                  <a:schemeClr val="bg1"/>
                </a:solidFill>
              </a:rPr>
              <a:t>details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4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As a Admin I should be able to make admin someone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9942" name="Diamond 17"/>
          <p:cNvSpPr/>
          <p:nvPr/>
        </p:nvSpPr>
        <p:spPr>
          <a:xfrm rot="19753916">
            <a:off x="8341092" y="3770138"/>
            <a:ext cx="800903" cy="675409"/>
          </a:xfrm>
          <a:prstGeom prst="hexagon">
            <a:avLst>
              <a:gd name="adj" fmla="val 27733"/>
              <a:gd name="vf" fmla="val 11547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9944" name="TextBox 48"/>
          <p:cNvSpPr txBox="1"/>
          <p:nvPr/>
        </p:nvSpPr>
        <p:spPr>
          <a:xfrm>
            <a:off x="8469180" y="3877010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20" name="Picture 19" descr="ad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685108"/>
            <a:ext cx="3069770" cy="3840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Add New Product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Add New Product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Add New Product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Add New Product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Add New Product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Add New Product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Add Multiple products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Get Stock Details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Manage Users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Manage Users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8"/>
          <p:cNvSpPr/>
          <p:nvPr/>
        </p:nvSpPr>
        <p:spPr>
          <a:xfrm>
            <a:off x="231369" y="298659"/>
            <a:ext cx="8677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>
                <a:solidFill>
                  <a:srgbClr val="FFC000"/>
                </a:solidFill>
                <a:latin typeface="+mj-lt"/>
              </a:rPr>
              <a:t>Technologies used</a:t>
            </a:r>
            <a:endParaRPr lang="ko-KR" altLang="en-US" sz="4000" b="1" dirty="0">
              <a:solidFill>
                <a:srgbClr val="FFC000"/>
              </a:solidFill>
              <a:latin typeface="+mj-lt"/>
            </a:endParaRPr>
          </a:p>
        </p:txBody>
      </p:sp>
      <p:pic>
        <p:nvPicPr>
          <p:cNvPr id="3" name="Picture Placeholder 11" descr="angular.png"/>
          <p:cNvPicPr>
            <a:picLocks noChangeAspect="1"/>
          </p:cNvPicPr>
          <p:nvPr/>
        </p:nvPicPr>
        <p:blipFill>
          <a:blip r:embed="rId2" cstate="print"/>
          <a:srcRect l="25570" r="25570"/>
          <a:stretch>
            <a:fillRect/>
          </a:stretch>
        </p:blipFill>
        <p:spPr>
          <a:xfrm>
            <a:off x="704648" y="1281626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898434" y="3521191"/>
            <a:ext cx="160018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Angular Framework</a:t>
            </a:r>
            <a:endParaRPr lang="en-IN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Placeholder 12" descr="spring-boot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81" y="1233715"/>
            <a:ext cx="1946365" cy="2103120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</p:spPr>
      </p:pic>
      <p:pic>
        <p:nvPicPr>
          <p:cNvPr id="6" name="Picture Placeholder 13" descr="vscode.png"/>
          <p:cNvPicPr>
            <a:picLocks noChangeAspect="1"/>
          </p:cNvPicPr>
          <p:nvPr/>
        </p:nvPicPr>
        <p:blipFill>
          <a:blip r:embed="rId4"/>
          <a:srcRect l="25678" r="25678"/>
          <a:stretch>
            <a:fillRect/>
          </a:stretch>
        </p:blipFill>
        <p:spPr>
          <a:xfrm>
            <a:off x="6620671" y="1177083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</p:spPr>
      </p:pic>
      <p:sp>
        <p:nvSpPr>
          <p:cNvPr id="7" name="TextBox 6"/>
          <p:cNvSpPr txBox="1"/>
          <p:nvPr/>
        </p:nvSpPr>
        <p:spPr>
          <a:xfrm>
            <a:off x="4140926" y="3604345"/>
            <a:ext cx="160673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2D050"/>
                </a:solidFill>
              </a:rPr>
              <a:t>Spring Boot</a:t>
            </a:r>
            <a:endParaRPr lang="en-IN" sz="2000" b="1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3394" y="3837936"/>
            <a:ext cx="256031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</a:rPr>
              <a:t>Visual Studio Code</a:t>
            </a:r>
            <a:endParaRPr lang="en-IN" sz="2000" b="1" dirty="0">
              <a:solidFill>
                <a:schemeClr val="accent4"/>
              </a:solidFill>
            </a:endParaRPr>
          </a:p>
        </p:txBody>
      </p:sp>
      <p:pic>
        <p:nvPicPr>
          <p:cNvPr id="9" name="Picture Placeholder 13" descr="vscod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928" y="1402425"/>
            <a:ext cx="1920975" cy="1920975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</p:spPr>
      </p:pic>
      <p:sp>
        <p:nvSpPr>
          <p:cNvPr id="10" name="TextBox 9"/>
          <p:cNvSpPr txBox="1"/>
          <p:nvPr/>
        </p:nvSpPr>
        <p:spPr>
          <a:xfrm>
            <a:off x="9305109" y="3845193"/>
            <a:ext cx="225987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C000"/>
                </a:solidFill>
              </a:rPr>
              <a:t>MySQL</a:t>
            </a:r>
            <a:endParaRPr lang="en-IN" sz="2000" b="1" dirty="0">
              <a:solidFill>
                <a:srgbClr val="FFC000"/>
              </a:solidFill>
            </a:endParaRPr>
          </a:p>
        </p:txBody>
      </p:sp>
      <p:pic>
        <p:nvPicPr>
          <p:cNvPr id="11" name="Picture Placeholder 13" descr="vscod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584" y="4894809"/>
            <a:ext cx="1955714" cy="1548000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5712824" y="5478050"/>
            <a:ext cx="205231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C000"/>
                </a:solidFill>
              </a:rPr>
              <a:t>Amazon Web Services</a:t>
            </a:r>
            <a:endParaRPr lang="en-IN" sz="20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Manage Users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Mail when stock &lt; 10%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Mail when stock &lt; 10%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Mail when stock &lt; 10%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16074"/>
            <a:ext cx="12192000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Mail when stock &lt; 10%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Mail when stock &lt; 10%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Mail when stock &lt; 10%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Mail when stock &lt; 10%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Admin Interface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2891" y="339634"/>
            <a:ext cx="54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Mail </a:t>
            </a:r>
            <a:r>
              <a:rPr lang="en-US" sz="3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Recived</a:t>
            </a: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1926"/>
          </a:xfrm>
          <a:prstGeom prst="rect">
            <a:avLst/>
          </a:prstGeom>
        </p:spPr>
      </p:pic>
      <p:sp>
        <p:nvSpPr>
          <p:cNvPr id="5" name="Oval 25"/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AWS Deployment of Project   </a:t>
            </a: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Angular Component Structure</a:t>
            </a:r>
            <a:endParaRPr lang="en-US" altLang="ko-KR" sz="4000" b="1" dirty="0">
              <a:solidFill>
                <a:srgbClr val="FFFF00"/>
              </a:solidFill>
              <a:cs typeface="Arial" pitchFamily="34" charset="0"/>
            </a:endParaRPr>
          </a:p>
        </p:txBody>
      </p:sp>
      <p:pic>
        <p:nvPicPr>
          <p:cNvPr id="7" name="Picture 6" descr="angular-2-architectur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49"/>
            <a:ext cx="12192000" cy="5695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AWS Deployment of Project   </a:t>
            </a: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AWS Deployment of Project   </a:t>
            </a: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AWS Deployment of Project   </a:t>
            </a: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AWS Deployment of Project   </a:t>
            </a: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1999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AWS Deployment of Project   </a:t>
            </a: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AWS Deployment of Project   </a:t>
            </a:r>
          </a:p>
        </p:txBody>
      </p:sp>
      <p:pic>
        <p:nvPicPr>
          <p:cNvPr id="10" name="Picture 9" descr="home-p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902"/>
            <a:ext cx="12191999" cy="5839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4" name="TextBox 2"/>
          <p:cNvSpPr txBox="1"/>
          <p:nvPr/>
        </p:nvSpPr>
        <p:spPr>
          <a:xfrm>
            <a:off x="404999" y="425474"/>
            <a:ext cx="57154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3600" b="1" dirty="0" smtClean="0">
                <a:solidFill>
                  <a:srgbClr val="FFFF00"/>
                </a:solidFill>
                <a:cs typeface="Arial" pitchFamily="34" charset="0"/>
              </a:rPr>
              <a:t>Conclusion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258" y="1110343"/>
            <a:ext cx="11155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We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have created a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Shop For Home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JAVA-AWS core application using the Angular, Spring Boot and AWS (EC2 Instances, Load Balancer, Auto Scaling, S3), </a:t>
            </a:r>
            <a:r>
              <a:rPr 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database. Hence, we are successful in deploying the application with all the requirements mentioned in the given problem statement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1"/>
          <p:cNvGrpSpPr/>
          <p:nvPr/>
        </p:nvGrpSpPr>
        <p:grpSpPr>
          <a:xfrm>
            <a:off x="6348549" y="2815673"/>
            <a:ext cx="4972593" cy="1272821"/>
            <a:chOff x="1" y="4760655"/>
            <a:chExt cx="4972593" cy="1272821"/>
          </a:xfrm>
        </p:grpSpPr>
        <p:sp>
          <p:nvSpPr>
            <p:cNvPr id="1049606" name="TextBox 3"/>
            <p:cNvSpPr txBox="1"/>
            <p:nvPr/>
          </p:nvSpPr>
          <p:spPr>
            <a:xfrm>
              <a:off x="1" y="4760655"/>
              <a:ext cx="49725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49607" name="TextBox 4"/>
            <p:cNvSpPr txBox="1"/>
            <p:nvPr/>
          </p:nvSpPr>
          <p:spPr>
            <a:xfrm>
              <a:off x="51" y="5653820"/>
              <a:ext cx="4972533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smtClean="0">
                  <a:solidFill>
                    <a:srgbClr val="FFFF00"/>
                  </a:solidFill>
                  <a:cs typeface="Arial" pitchFamily="34" charset="0"/>
                </a:rPr>
                <a:t>Have A Good Day Ahead</a:t>
              </a:r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!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30" y="320353"/>
            <a:ext cx="79389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Angular Component Structure</a:t>
            </a:r>
            <a:endParaRPr lang="en-US" altLang="ko-KR" sz="4000" b="1" dirty="0">
              <a:solidFill>
                <a:srgbClr val="FFFF00"/>
              </a:solidFill>
              <a:cs typeface="Arial" pitchFamily="34" charset="0"/>
            </a:endParaRPr>
          </a:p>
        </p:txBody>
      </p:sp>
      <p:pic>
        <p:nvPicPr>
          <p:cNvPr id="7" name="Picture 6" descr="angular-2-architectur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49"/>
            <a:ext cx="12192000" cy="5695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29" y="320353"/>
            <a:ext cx="10349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err="1" smtClean="0">
                <a:solidFill>
                  <a:srgbClr val="FFFF00"/>
                </a:solidFill>
                <a:cs typeface="Arial" pitchFamily="34" charset="0"/>
              </a:rPr>
              <a:t>SpringBoot</a:t>
            </a: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en-US" altLang="ko-KR" sz="4000" b="1" dirty="0" err="1" smtClean="0">
                <a:solidFill>
                  <a:srgbClr val="FFFF00"/>
                </a:solidFill>
                <a:cs typeface="Arial" pitchFamily="34" charset="0"/>
              </a:rPr>
              <a:t>Microservice</a:t>
            </a: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en-US" altLang="ko-KR" sz="4000" b="1" dirty="0" err="1" smtClean="0">
                <a:solidFill>
                  <a:srgbClr val="FFFF00"/>
                </a:solidFill>
                <a:cs typeface="Arial" pitchFamily="34" charset="0"/>
              </a:rPr>
              <a:t>Stucture</a:t>
            </a:r>
            <a:endParaRPr lang="en-US" altLang="ko-KR" sz="4000" b="1" dirty="0">
              <a:solidFill>
                <a:srgbClr val="FFFF00"/>
              </a:solidFill>
              <a:cs typeface="Arial" pitchFamily="34" charset="0"/>
            </a:endParaRPr>
          </a:p>
        </p:txBody>
      </p:sp>
      <p:pic>
        <p:nvPicPr>
          <p:cNvPr id="7" name="Picture 6" descr="angular-2-architectur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49"/>
            <a:ext cx="12192000" cy="5695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extBox 3"/>
          <p:cNvSpPr txBox="1"/>
          <p:nvPr/>
        </p:nvSpPr>
        <p:spPr>
          <a:xfrm>
            <a:off x="564929" y="320353"/>
            <a:ext cx="10349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4000" b="1" dirty="0" err="1" smtClean="0">
                <a:solidFill>
                  <a:srgbClr val="FFFF00"/>
                </a:solidFill>
                <a:cs typeface="Arial" pitchFamily="34" charset="0"/>
              </a:rPr>
              <a:t>MySQL</a:t>
            </a:r>
            <a:r>
              <a:rPr lang="en-US" altLang="ko-KR" sz="4000" b="1" dirty="0" smtClean="0">
                <a:solidFill>
                  <a:srgbClr val="FFFF00"/>
                </a:solidFill>
                <a:cs typeface="Arial" pitchFamily="34" charset="0"/>
              </a:rPr>
              <a:t> Database – User </a:t>
            </a:r>
            <a:r>
              <a:rPr lang="en-US" altLang="ko-KR" sz="4000" b="1" dirty="0" err="1" smtClean="0">
                <a:solidFill>
                  <a:srgbClr val="FFFF00"/>
                </a:solidFill>
                <a:cs typeface="Arial" pitchFamily="34" charset="0"/>
              </a:rPr>
              <a:t>Microservice</a:t>
            </a:r>
            <a:endParaRPr lang="en-US" altLang="ko-KR" sz="4000" b="1" dirty="0">
              <a:solidFill>
                <a:srgbClr val="FFFF00"/>
              </a:solidFill>
              <a:cs typeface="Arial" pitchFamily="34" charset="0"/>
            </a:endParaRPr>
          </a:p>
        </p:txBody>
      </p:sp>
      <p:pic>
        <p:nvPicPr>
          <p:cNvPr id="7" name="Picture 6" descr="angular-2-architectur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49"/>
            <a:ext cx="12191999" cy="5695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830</Words>
  <Application>Microsoft Office PowerPoint</Application>
  <PresentationFormat>Custom</PresentationFormat>
  <Paragraphs>188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Cover and End Slide Master</vt:lpstr>
      <vt:lpstr>Contents Slide Master</vt:lpstr>
      <vt:lpstr>Section Break Slide Master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Anil</cp:lastModifiedBy>
  <cp:revision>47</cp:revision>
  <dcterms:created xsi:type="dcterms:W3CDTF">2020-01-18T09:08:25Z</dcterms:created>
  <dcterms:modified xsi:type="dcterms:W3CDTF">2022-08-04T08:53:43Z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36757ec0eb474612bfe338576cdda6a4</vt:lpwstr>
  </property>
</Properties>
</file>